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38" r:id="rId4"/>
    <p:sldId id="347" r:id="rId5"/>
    <p:sldId id="334" r:id="rId6"/>
    <p:sldId id="320" r:id="rId7"/>
    <p:sldId id="356" r:id="rId8"/>
    <p:sldId id="331" r:id="rId9"/>
    <p:sldId id="348" r:id="rId10"/>
    <p:sldId id="349" r:id="rId11"/>
    <p:sldId id="339" r:id="rId12"/>
    <p:sldId id="340" r:id="rId13"/>
    <p:sldId id="352" r:id="rId14"/>
    <p:sldId id="353" r:id="rId15"/>
    <p:sldId id="354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46.86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39 25400,'29'-4'1143,"-6"-1"-453,-19-3-1743,-2 2-296,-1 0 304,-1 3-147,0 0 299,0 1-352,0 1-299,0 1 11374,0-1-7279,-1 1-4024,0 0 127,0 1 394,0 1 7,0 2-46,-1 2-53,1 0 809,-1-1-107,1 0-168,-1 0-195,0 0-354,0 3-750,-1 0-1524,0 2-347,0 1-3450,1-1 7130,-1-1 0,2-4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0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1293 20526,'-5'-14'28,"5"-7"-17,4 13 23,10-17 66,17-12-27,32-37-50,-9 15 61,-4 6 0,7-4 319,16-10 0,0 1-872,-19 16 0,1-1 572,0 2 0,3-4 0,-3 5-8,6-3 0,-5 6-92,-15 11 0,1 0-12,28-19 1,-2 6 8,-13 14-5,9-6-1,-33 24-5,-21 10 28,-1 2 5,-4 1 12,0 1 33,-5 1-9898,1 0 8371,-1 1 0,0 0 1,0 0-1</inkml:trace>
  <inkml:trace contextRef="#ctx0" brushRef="#br0" timeOffset="608">1057 198 19154,'-50'-14'622,"10"2"-393,38 10 23,1 0 28,0 1 6,-1-2-46,2 1-49,0 0-74,0 0-49,0 1-46,0-2-28,0 1-10,0-1-7,2-1 18,0 1-7,4-1 1,1-1 0,1-1 5,3-1-5,0 0 11,2 1 0,0-1-5,1 0 5,2 1-12,1-1 7,1 0-1,1 0 1,1-1 10,1 1-10,1 0 5,-1 0 5,1 0-5,-2 1 0,0 0-5,-4 0-7,0 2 1,-3 1 6,-3 0-23,-3 2 5,-2 0 1,-2 1 5,-1 0 45,-2 0 22,0 2 18,0-1 4,0 3-10,-2 1-28,0 2-23,-1 0-11,0 0-17,1 3 17,0-4-11,1 3 11,1-5 5,0 1-5,0 0 6,0 0 5,0 0-5,0 1 5,0 1 0,0 1 6,0 1 0,0 1 16,0 2 29,0 1 28,0 0 38,0 2 24,-2 1 11,1 0 10,-1 1-16,0 0-6,-1-1-33,2 0-6,-2-1-11,2 0-17,-2-3 0,2 0-17,0-1 0,0-1-5,-1-2-6,1-1-11,0 0-12,-1-2-16,2 0-17,-1-2 0,1 1-6,0-2-5,0 1 0,1 0-11,1 1-34,1 1-84,0 0-146,0 1-201,-1 0-259,1 1-323,-2 1-466,2 1-1008,-3-1-2459,1 1-890,-1-1 5892,0-2 0,0-3 0,0-2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33.9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61 17104,'-19'-25'1646,"5"4"-1180,13 19-30,1 0 1,0-1-28,0 1-12,-1 0-21,1 1-29,0-1-39,0 2 1143,0-1-1361,2 2 16,1 0 12,2 1 10,2 2 12,-2-1-5,2 0 22,-1 0-6,2 0 129,2 1-179,-2-1-17,2 0-6,-2 0-16,0 0-1,0 0-27,2 0-6,0 1-17,0 1 23,2 0 5,-1 0 0,1 2 28,-1 0-11,1 0 23,0 2 16,1-1 23,2 0 5,1 1 0,1-1 6,1 1-50,1-1 16,1 1-22,0 0-1,1-1 1,0 0 0,2 0 5,1 0-22,1-1 23,1 1-40,1 0 11,0-1 12,1 1-6,1-1-11,-1 0-6,0 1-17,-2-1-22,1 2 12,-1-2-7,1 3-5,-1-1 6,1 1 5,-2 1-5,1 1 5,-1-2 17,0 2-17,0-1 11,1-1 12,10 7-12,-8-6-22,7 5 12,-12-7-35,-1 1 29,-2-1-1,-2 0-5,-1 0 6,-1-1-6,-1 1 0,-1-1 6,0 1-6,-1-1 0,0 1 5,0 0 1,-1-1 22,0 1-28,0-1-17,-1 0 6,1 0-23,-2-1 34,0 0 11,-1-1-22,4 2 6,-5-4 5,3 3 5,-5-4 18,-2 1-18,0-1-10,-1-1 10,-1 0-5,0-1 6,0-1-1,-1 1 1,-1-1-544,1 1 482,-3-1-39,0-2-6,-2 1 23,1-2 5,-2 1 23,0-2 11,0 0 16,-2-1 1,1 0 16,-1-1 17,-1 0-16,1-1 10,0-1 1,-1-1-6,0 1 11,0-2 0,-1 1 1,0-2-1,0 0 6,0-1-1,-1 1 12,0 0-5,-1 1-1,0 1 6,0 0 0,1 0 17,-2 1-17,2-1 6,-1 1-18,1 0-4,-1 2-1,2 0 11,0 0-5,1 2 11,0 0 11,1 0-11,1 2 6,1-1-6,1 0-17,1 1 6,1 1-17,2 0-235,0 1 207,1 0 11,1 1 11,2 0 6,2 3 0,2 0 0,1 1 0,3 2 6,1 0 5,2 2 0,1-1-11,0 2 11,1-1-16,0 0 5,-2 1 0,1 0 0,-2 0-6,-1 0 6,0-1 0,-3 0 6,0-1-1,-2-1 7,-1 0-1,-1-1 0,-2-1 23,-1 0 5,-1-1 11,-1 1 40,-1 0 11,0 1 5,-2 1 6,-3 2-28,-4 0-22,-5 1-12,-1 1 0,-4-1 1,-2 1-6,-4-1-1,-1 0-10,-3 0-6,-1-1 17,0 0-6,0-2-11,2-1 6,2-1-18,2-1 7,3-1-12,3-1-11,2-1-11,4 0-28,3-1-68,2 0-150,3 0-208,2 0-168,1 0-1389,1 0 420,5 0-1378,-1 4-6015,5-1 8995,-4 3 0,-1-4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35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 22722,'14'-3'442,"-1"1"-263,-8 9 6,2 0 17,0 1-23,1 2 11,0 1-16,1 1-12,1 1 18,1 1-46,1 1 0,1 0 6,0 0-5,0 1-6,1 0 6,-2 0-35,0-1 1,0 1-6,-1 0-11,2-1 6,-2 1-6,1 0-11,0 0 5,0 1-11,0 0 1,1 1-12,-1 2-6,0 0-5,1 0-17,-1 0 11,1 0-5,0 0 22,0-1-17,-1-1 11,1-2 12,-1-1-12,1-2-5,0 0 0,0 0-17,0-2 0,0 1 5,0-2-10,0 0-12,0 0-5,-1 0 10,1 0-4,-2 0-7,2 0 18,-2 1-23,0 0 11,-1 0 6,0 1 5,6 6-11,-4-6-11,5 5 6,-5-7-1,1 0-5,0-1 6,0 0-12,-1 0 1,0-1 10,0 0 7,-1 0-1,-1-1 0,0 1-11,-1-1 6,0 1-1,1-1 1,-1 0 5,1 0 0,0-1-11,-1 0 11,0 0 1,0 0-1,0 1 0,-1-2-5,-1 0 10,0 0 1,-2 0 6,1 0-12,-1 0-6,0-1-5,0 0 12,-1 1-7,1-1 1,-1 0-6,0 0-6,0 0-5,-1 0 17,1 0-12,0-1 0,0 2 1,0-2-1,0 1 6,-1 0-5,1 0 16,-2-1-17,0-1 1,0 0-7,0-1-4,0 0-1,-1 0 0,0 1-5,1-1-1,-1 1 12,1 0-6,-1-1-11,0 1-5,-1-1-7,1 0-16,-1 0-39,2-1-437,-2 1-3232,0 0 2560,-1-1-487,-2 0-1009,-2 0-3378,-1 1 875,1-1 5203,-1 1 0,3-1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35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124 326 24822,'-59'-37'375,"10"7"-291,46 30-17,-1-1 1,1 1-29,1 0 0,0 0-27,1 0 83,1 0-34,3 2 18,0 0 16,3 2-5,0-1-1,1 1-5,0 0-22,2-1 11,0 1-12,1-1 1,1-1-17,1 2 5,0-1 12,3 0-6,-1 1 11,2-1 0,1 0-11,1 0 95,7 0-100,-6-2 27,24 1-56,-24-2-10,11 0-1,-20 0-6,-1 0-5,-2 0 0,0 0 12,-1 0-7,-1 0-5,-1 0 6,0 1-6,-2-1 0,0 2-6,-1-1 6,0 0-17,-1-1 17,1 1 6,0-1-12,1 1-10,0 0 21,0-1-5,-1 0 0,1 1 39,0-1-27,0 1-1,-1-1 17,-1 0 151,1 0-84,0 0-22,0 0-11,-1-1-23,0-1-6,0-2-10,0-3 10,-2-1 7,-1-1-1,-3-1 22,-2-2-38,-3-1-6,-1-3-6,-2-1-11,-1 0 5,-1-1-10,1-1 5,0 1-28,2-2 28,0 2 5,3-2-21,0 2 4,2-1-27,0 3-22,2 1-35,1 4-60,1 2-169,1 3-185,2 2-162,-1 3-191,1 2-262,-1 3-427,2 4-1517,-1 3-5893,1 0 8962,1-1 0,-1-5 0,0-3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7:17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1 285 19199,'17'-1'756,"-1"0"-549,-7 2-17,1-1-16,0 0-17,2 0-12,1-2-33,0-1 0,2-2-22,0-1 179,12-6 11,7-7-213,-5 3 11,-2-2 23,-18 11 33,-2-1 2,0 1 20,-2 1 7,-2-1-1,-1 2-5,-1-1-23,0 1 113,-1-1-124,0 1-17,-1-1-16,-2 2-28,-1 1-1,-1-1-22,-1 1 6,-1 0 6,-1 0-35,1 1 1,-2 0-34,-4 1 6,2 0-11,-5 0-12,4 2-22,0 2 28,-3 1-5,2 3 10,-2 2 6,0 1 6,2 1-11,-1 0 11,3 1 11,-1 0-23,4 0 6,-1-1-11,3 6 12,2-5 4,1 6 1,3-6-22,3 1 38,1-1 1,3 1 11,1 0 11,2 0-23,1-1 6,1 1-5,1-2 11,1 1 5,0-2 1,0 1 10,8 2-27,-5-4-6,6 2-6,-6-4-50,-1-2-33,1 0-119,-2-3-172,0-1-197,-2 0-191,0-1-206,-3 0-2253,3-2 191,-4-2-4710,2-1 7746,-6-1 0,-2 3 0,-2 1 0</inkml:trace>
  <inkml:trace contextRef="#ctx0" brushRef="#br0" timeOffset="287">483 153 21651,'67'59'213,"-9"-9"-179,-44-41-6,2 0-17,-2 1 17,1-2-11,-1 2-6,-1-2-11,-1 1-56,0-1-22,-2 0-68,0-1-78,0 0-2189,9 6 793,-7-6-1197,7 3-4022,-11-7 6839,-3-1 0,-2-2 0,-1 1 0</inkml:trace>
  <inkml:trace contextRef="#ctx0" brushRef="#br0" timeOffset="591">767 153 16258,'-9'-4'3114,"1"0"-2430,8 4 1219,0 0-1897,-30 26-6,16-8 6,-24 21 10,24-14 7,0 0-1,-1 0 12,0 1-6,-1 0-17,0 2 1,1-1-12,0 2-6,0-2-22,0 0-40,2-3-72,1-2-128,2-2-186,3-2-268,2-2-421,2-3-3965,3 0-2705,3-6 7813,0 0 0,0-5 0,-2-2 0</inkml:trace>
  <inkml:trace contextRef="#ctx0" brushRef="#br0" timeOffset="1093">1008 263 22352,'-73'32'11,"11"-4"-11,48-17 6,1 0-6,2 1-11,0-1 11,2 1-11,0 1-1,2 1 24,2 0-29,1 1 0,2-1 6,1-1-6,2-1 6,2-1 16,2 0 1,3-2 0,1-1 16,3-2 12,-1-1 27,1-2 12,-1-1 28,0-1 11,-1-1-6,1-2-5,0-2-34,0-3-16,1-3-12,0-2-22,1-3-6,0-3 0,0-3-5,1-2-12,0-1 6,0 1 6,-1 1 5,-1 2 11,-2 2-11,-2 3-11,-1 3 6,-3 3 5,-1 3-16,-1 2-7,-1 3-32,-1 0-68,0 1 67,0 3 0,-1 7 45,0 2 0,-2 16 6,1-7-477,-1 40 6,2-31-2643,5 45 1063,0-48 1197,11 22 0,-10-35 0,4 3 0</inkml:trace>
  <inkml:trace contextRef="#ctx0" brushRef="#br0" timeOffset="1644">1205 482 15009,'12'0'1960,"-4"1"-1601,-8-1 3533,0 0-3701,9 45-35,-6-30-4,6 33 16,-8-41 16,0-2 58,-1-2 66,0-1 1243,0-2-1433,0-4-79,0-1-11,0-4-11,0-1 0,0-2-12,0-1-5,0-3-11,2-1-11,1-2-1,3-1 12,1-4 0,1 2-6,1-2-5,1 2-6,0 1-23,0 3 18,-1 3-23,1 2-12,-3 3 1,1 4-6,-3 2 1,1 2 21,-2 1 6,2 2 6,-2 2 34,2 2 27,-1 4 12,1 2 10,1 1 7,0 4-12,0 1 6,0 1 0,-1 1-6,1 0-22,-1-2 5,3 5 12,2-2-23,-4-6 319,1-3-139,-7-11 139,0-6-308,-1 0-38,2-20-1,1 9-73,6-24 57,-3 23-63,11-14 52,-9 23-96,10-3 106,-12 12-16,8 12 44,-8-2-134,10 28-84,-9-18-1748,12 27 544,-10-26 1428,12 31 0,-15-38 0,4 14 0</inkml:trace>
  <inkml:trace contextRef="#ctx0" brushRef="#br0" timeOffset="1958">1840 372 22643,'0'55'210,"0"0"0,-1 39-120,-1-63-28,0 2-6,0-1-12,-1 1-10,2-2 5,-1-2-5,0-1-17,1-4-1,0-3-10,0-3-6,1-4 6,-1-5 5,0-2-11,1-5-28,0 0-67,-1-2-118,0 0-734,-4-7 140,2 0-4625,-6-19 838,4 10 4594,-3-14 0,5 21 0,1-1 0</inkml:trace>
  <inkml:trace contextRef="#ctx0" brushRef="#br0" timeOffset="2195">1731 482 13379,'52'-33'4710,"0"0"1,33-17-4688,-75 59-1,0 2 0,-2 2 12,-2 1-6,-2 2 11,-2 0 0,-1 2-22,-4-1 6,-2 0-29,-5 1-22,-2 0 0,-2-2-17,-2 0-16,-2-3-18,0-1-139,-7-2 61,8-6-106,-5 0-147,11-5-245,1-3-414,4-2-640,2-3-1226,2-3-4509,4 1 7444,-1 0 0,1 6 0,-1 1 0</inkml:trace>
  <inkml:trace contextRef="#ctx0" brushRef="#br0" timeOffset="2510">2081 0 23338,'27'67'358,"-6"-7"-246,-20-27-22,-1 0-29,0 2-16,0 0-11,0 0-12,-2 0-11,1-2 6,-2-1-22,1-1-7,0-4-38,1-3-84,0-4-118,1-2-196,0-4-252,0-1-264,2-4-330,0-2 1294,12-6 0,-9-1 0,7-2 0</inkml:trace>
  <inkml:trace contextRef="#ctx0" brushRef="#br0" timeOffset="2914">2278 372 23999,'86'7'504,"-36"-28"0,-12-6-499,-30 7 12,12-41-6,-22 50 0,-1 0-5,-2 1 0,-2-1-40,0 3-39,-1 1-16,0 5-12,0 3 28,-2 4 34,-2 5 16,-3 6 12,-1 2 11,-1 4 11,1 2 29,-5 13 4,7-7 1,-2 10-6,8-10 6,2-2-17,2-1 6,3-4 5,0-1-11,4-3 11,2-3-5,4-1 50,10-1-39,-2-7-12,9-1-33,-3-6-106,4-4-169,3-4-301,2-4-584,1-3-1282,0-1-5898,-5 3 8340,-4 1 0,-13 5 0,-4 4 0</inkml:trace>
  <inkml:trace contextRef="#ctx0" brushRef="#br0" timeOffset="6757">965 1248 22537,'-46'3'-241,"7"3"236,26 11 10,-1 1 1,-1 2 5,0 2 6,-1 2 11,0 0 89,-4 11-72,6-9 0,-2 6-23,9-12-5,2-2 11,3-3-22,1-1 44,2 1-16,4-5 27,1 2 18,4-7 10,2-2-5,1-1-28,4-1-33,1-3-96,4-2-168,2-2-246,3-5-449,3-2-805,3-1 1741,22-13 0,-30 16 0,11-7 0</inkml:trace>
  <inkml:trace contextRef="#ctx0" brushRef="#br0" timeOffset="5295">4577 329 12046,'7'5'3641,"-2"-1"-2661,-5-4 2728,0 0-3406,-7 68 0,5-47 34,-5 51-16,9-63-7,0-1-15,2-1-35,1-1 17,0-2 11,1 0 34,1-2-17,2-1 0,0 0-62,2-2-55,0-3-29,1-2-33,1-2-17,1-2-6,0-2 1,1-1-34,-1-1-12,0-4 113,6-15-123,-8 11 10,4-18-33,-13 22 17,-6-17-45,-2 19-173,-22-10-18,12 19-465,-22 6 192,21 8-2880,-22 27 1871,22-17 1473,-14 30 0,25-37 0,-2 9 0</inkml:trace>
  <inkml:trace contextRef="#ctx0" brushRef="#br0" timeOffset="5650">4884 416 20879,'30'27'1030,"-6"-7"-805,-24-30-7,1-1 6,1-5 17,0 0 0,0-2-28,1-1-62,1-1-62,2-1-33,1 1-11,1 1 39,3 1 11,0 1 12,1 3 16,-1 1-28,1 2-22,-1 2-34,-1 2-16,2 2-18,-2 2 85,11 6 481,-3 18-347,1-2-22,-8 15-45,-7-9 84,0 30-213,-2-19-163,0 41-168,-1-49-3729,0 22-4582,1-36 8614,1 3 0,-2-15 0,0-1 0</inkml:trace>
  <inkml:trace contextRef="#ctx0" brushRef="#br0" timeOffset="3577">2913 460 22117,'-4'79'487,"0"-15"-173,4-64 627,0 1-801,0-4-79,0-1-22,0-4-16,0-1-1,1 0 6,0-2 0,3-1-5,0-1 5,3-2 0,5-8-6,0 5-5,18-25-17,-14 21-51,22-23 29,-26 34-28,9-2 61,-16 18 34,3 14-23,-4-4 28,2 24-33,-2-19 0,2 24-11,-4-30-6,2 7 11,-3-17 22,2-2-10,-2-2-12,7-9-22,-1 2-90,26-29 62,-14 18-3437,26-22 3409,-23 23-277,28-16 271,-28 19-157,20-7 180,-33 18 44,2 6 23,-10 4 3352,-6 22-3380,1-9-303,-11 38-5,9-33-1432,-4 32 755,8-38-6045,1 21-218,2-25 7259,2 6 0,-2-16 0,0-3 0</inkml:trace>
  <inkml:trace contextRef="#ctx0" brushRef="#br0" timeOffset="3939">3570 394 21707,'-33'76'556,"6"-12"-411,26-51-22,0-1-16,1 0-6,1-1 5,1-1 12,1-2 33,4-1 39,0-1 68,2-3-1,0-1 1,2 0-40,1-2-78,0-4-16,1 1-29,0-6-6,-1 0 1,0-3-6,-1 0 0,-1-2 0,-2 0 6,-1-1-23,-2 0-11,-3-2-17,0 1 6,-2-1-17,-1 1-11,-2-1 0,-4 2-39,0 2-1,-2 3-369,-11 1 78,5 7-688,-15 10 229,15 4-4991,-14 24 5764,16-13 0,-2 3 0,11-17 0</inkml:trace>
  <inkml:trace contextRef="#ctx0" brushRef="#br0" timeOffset="4277">3986 0 24620,'3'52'521,"-1"-4"-375,-2-19-23,0 1-22,0 0-11,0 0-17,-1 0-23,0-1 0,-2-1-16,1 1-12,0-3-10,-1 0-7,0-3 1,1-2-17,0-2-1,1-4-38,1-3-51,0-3-56,0-3-78,0-2-107,0-1-112,0-1-946,3 0 196,0-2-885,2 1-1955,0-1-4487,0 0 8531,-1 0 0,-2 0 0,-1 0 0</inkml:trace>
  <inkml:trace contextRef="#ctx0" brushRef="#br0" timeOffset="4579">3789 285 25079,'52'-15'34,"0"0"0,36-10-29,-65 20-5,-1 1-11,-1 1-23,1-2-38,-2 2-91,0-1-128,0 1-168,0-1-320,0 0-481,0 2-935,-2 0-1933,-1 1-4442,-3 1 8570,-3 0 0,-5 0 0,-3 0 0</inkml:trace>
  <inkml:trace contextRef="#ctx0" brushRef="#br0" timeOffset="4780">4315 263 22240,'6'53'-62,"1"-1"1,4 36-242,-11-71-358,0-2-705,0-1-2325,0 0-4728,-1-2 8419,0-1 0,1-5 0,-1-3 0</inkml:trace>
  <inkml:trace contextRef="#ctx0" brushRef="#br0" timeOffset="4925">4358 110 19277,'7'4'-101,"-1"0"-426,-6-4-2750,0 0 0,0 0 0</inkml:trace>
  <inkml:trace contextRef="#ctx0" brushRef="#br0" timeOffset="9395">3264 1336 21556,'8'-16'611,"-2"3"-454,-7 9-17,-1 1 0,-1-1-28,0 1-22,1 0-23,-2 0-17,0 0-16,-1 0 0,-1 1-23,0 0-11,0 2-11,-1 0-34,0 1 6,-1 3 11,-1 2 0,0 3 16,-1 3 7,0 3-6,-1 1-6,0 0 11,0 1 1,2-1-7,0 0 7,3-1-12,1 0 6,3-1 5,0-1 1,1-1-7,4-2 7,1 0 10,8-1 7,-1-3 21,5-2-5,-2-3 6,-1-2 5,2-3-17,0-2 1,-1-5-1,0-1-11,0-3 17,-2 2 23,3-10-29,-5 6 12,1-5-1,-6 6 7,-2 0-7,-1 1-5,-2 1-11,0 2-11,0 0-1,0 3-16,-1 0-34,-1 1-16,2 3-29,-1 1-28,1 3-162,0 0 280,1 5 6,1 0 0,1 5 27,4 7-16,-1-3 0,3 7-17,-2-6-11,1 1-23,0-1-112,1 2-184,-1-2-231,0 2-301,0-2-398,-1 0-667,0-1-1176,-1-2-4548,-1-1 7651,0-2 0,-3-5 0,-1-1 0</inkml:trace>
  <inkml:trace contextRef="#ctx0" brushRef="#br0" timeOffset="9708">3614 832 23220,'1'54'157,"0"-1"0,2 42-56,2-55-17,-1 1-34,0-1-5,1-1-28,-1-2-17,0-1 16,0-4-10,1-2-152,3 10-38,-2-17-1099,5 11 627,-7-27-94,2 1-308,-3-7 1058,3-11 0,-4 8 0,2-8 0</inkml:trace>
  <inkml:trace contextRef="#ctx0" brushRef="#br0" timeOffset="9916">3461 1073 20957,'-3'0'2784,"0"-1"-1843,3 1-947,66-21-55,-35 12-135,53-16-910,-50 18 474,1 1-387,3-2-623,2 1-1304,1 0-5315,-4 1 8261,-5 2 0,-16 1 0,-7 2 0</inkml:trace>
  <inkml:trace contextRef="#ctx0" brushRef="#br0" timeOffset="10296">4315 1139 25057,'3'36'302,"0"-2"-217,2-9-35,0 1 6,0 2 0,0 0-22,0 0 11,0-1-17,-1-1-11,0-1 5,0-2-5,-1-2-6,0-2-5,-1-1-12,-1-4 6,0-1-22,0-3-12,-1-3-50,1-2-106,0-2-97,-1 0-726,0-2-3849,0 0 4862,0-3 0,0 1 0,0-1 0</inkml:trace>
  <inkml:trace contextRef="#ctx0" brushRef="#br0" timeOffset="10627">4139 1270 16717,'9'5'2756,"-2"-2"-1832,-7-3 1647,0 0-2252,48-70-1122,-26 44 898,9-15 1,1 2 305,-7 22-283,1 2 168,67 49-236,-64-24 12,46 37 44,-84-35-67,0-4-16,-3 3 776,0-5-799,-1 1-6,-2-1-16,0 2-18,-2 0-16,1 1-33,0 0-79,1-1-107,3-1-184,3-2-140,3 0-158,3-1-122,2 0-179,0 0-399,4-1-923,0 0-4252,4-2 6632,-1 0 0,-2-1 0,-1 0 0</inkml:trace>
  <inkml:trace contextRef="#ctx0" brushRef="#br0" timeOffset="11047">4753 1095 22509,'-22'60'266,"1"-1"0,-10 1-36,43 9-1,3-69-10,0-3-18,2-3-22,1-3-22,2-1 118,6-7-175,-5 4-4,5-6-1,-12 8 39,-1-2 1,-5 2 5,-1 1 0,-4-1-50,-1 3 16,-2-2-33,-3 1-17,-2-1-6,-5 2-27,-2-1 5,-3 2-17,-2 0 6,-1 2-12,-1 1 7,0 1-1,-1 2-17,2 0-16,1 2-45,2 1-388,1 4 69,5 0-118,2 3-118,4-1-117,2-1-242,0 1-301,3-1-633,1 0-1367,3-1-4846,1-1 8128,1-2 0,-5-1 0,0-2 0</inkml:trace>
  <inkml:trace contextRef="#ctx0" brushRef="#br0" timeOffset="11279">4993 1029 21058,'8'12'2011,"-1"-3"-1664,-7-9 1232,0 0-1562,0 66-17,1-38-45,0 53-61,-1-57-135,1-1-840,1 7 107,-1-8-438,1 3-783,0-13-1452,1-1-4603,-1-5 8250,1-2 0,-2-3 0,0 0 0</inkml:trace>
  <inkml:trace contextRef="#ctx0" brushRef="#br0" timeOffset="11421">5037 898 18302,'0'0'0</inkml:trace>
  <inkml:trace contextRef="#ctx0" brushRef="#br0" timeOffset="11824">5256 1248 24032,'16'-23'123,"-1"0"-123,-10 2 17,1-1-22,1-2-7,1-1 12,2-1-16,1 0 10,2 0-5,3 1 11,1 2 33,20-11-21,-18 18 4,13-6 7,-24 20 16,-1 2 45,-2 2 34,-1 1 162,1 11-168,1-1-40,-1 9-16,1-3-22,-2 2-17,2 2 5,-2-2-16,1 2-1,0-2 1,0 0-12,0-2 6,0-1-28,0-1-44,-1-3-68,0 0-124,0-1-100,-2-3-3231,3 5 1337,-3-9-1427,1 3-4437,-2-9 8122,0 0 0,-1 0 0,1 0 0</inkml:trace>
  <inkml:trace contextRef="#ctx0" brushRef="#br0" timeOffset="12143">5694 504 24340,'8'57'297,"0"0"0,5 42-107,-9-62-22,0-1-16,1 3-18,0-1-50,0 0-11,0-1-17,0 0-22,-1-1-1,-1-3-5,1-1-11,-3-4 6,0-3-12,0-3-17,-1-5 1,1-4-18,0-4-38,0-3-51,1-3-56,0-1-595,3-2 321,-3-3-1333,6-6 72,-3 0 1703,6-14 0,-6 14 0,1-5 0</inkml:trace>
  <inkml:trace contextRef="#ctx0" brushRef="#br0" timeOffset="12360">5585 898 25119,'47'-42'-2,"0"-1"0,-3 4 0,-6 10-205,-9 22-185,1 3-247,-1 2-436,-1 1-796,0 2-2033,0 1-4845,-3 2 8749,-4 1 0,-10-2 0,-5-2 0</inkml:trace>
  <inkml:trace contextRef="#ctx0" brushRef="#br0" timeOffset="12674">6285 679 24749,'-48'71'375,"6"-11"-274,27-40-28,0-2-23,4 0-22,1-3-5,5-1 0,3-1-1,1-1 924,34 29 1,8 5-807,-26-15-73,19 20 0,-10-4-61,-42-30-57,-12 9-117,5-10-151,-2 1-297,1-2-577,1-2-986,0 2 2179,1 1 0,11-8 0,1 1 0</inkml:trace>
  <inkml:trace contextRef="#ctx0" brushRef="#br0" timeOffset="7119">1293 1336 17445,'-3'-11'2622,"0"3"-2079,3 8 302,0 0 618,-8 95-1284,12-70 17,-4 71-6,13-95-27,1-2-51,1-3-11,0-2-17,1-4-6,0-3-16,0-2-1,0-3 1,-1 1-6,-1-2 28,-1 0-17,-1 0 6,-3-1 11,-1 1-23,-2 1 12,-3 0-11,-2 2-12,-1 1-16,-3 1-12,-1 3-11,-6 0-16,0 2-29,-2 2-44,-1 2-230,-9 3 56,6 3-1232,-15 14 671,16-3-234,-4 9-235,12-8-366,2 0-463,2-1-583,2-2-3316,1-1 6010,1-3 0,0-3 0,0-2 0</inkml:trace>
  <inkml:trace contextRef="#ctx0" brushRef="#br0" timeOffset="7512">1621 1401 21472,'7'45'903,"-1"-10"-791,-6-35 56,0 0-129,0-3-11,1 0-28,1-4 0,2-1 0,1-3 5,0-2 1,1-3 0,2-1-6,0-3 11,0-1-6,1-2 7,0 1-1,0-1-28,0 3 23,1 3-1,1 1-5,0 2 11,-1 3-11,1 0-11,-2 5-11,0 0 27,-2 4-21,0 1 16,-1 1 5,0 3 1,0 2 27,-1 5 23,0 3 23,0 2 22,0 3 16,-1 3 51,2 13-117,-2-8-1,6 33-56,-4-33-190,6 21 0,-7-35-134,2 2-152,-5-12-202,0 0-335,0-2-908,1 0-2761,-1-3-3450,1-1 8138,-1-2 0,0 3 0,-1 2 0</inkml:trace>
  <inkml:trace contextRef="#ctx0" brushRef="#br0" timeOffset="7962">2059 1248 21853,'64'33'729,"-13"-8"-505,-49-24 45,0-1 61,-1 1 51,0-1-56,-1 0-79,1-1-100,-1-2-85,1-3-16,-1-2-11,1-2-1,0-1-5,0-2 0,-1-1 0,0 0-11,0-1-6,0 0 0,0 1-5,0 2 5,0 1 6,0 2 0,-2 2-6,0 1-33,-1 2-34,-1 2-12,-1 3-4,-3 3 16,-2 4 28,-3 5 11,-4 3 6,0 4-1,-2 2 7,0 3-12,0 0 6,3 1 0,1 1 11,3-2 0,2 0 11,4-3-17,3-2 6,2 0-5,3-2 5,3 0 0,2-2 0,4-1-6,2-2-5,2-2-6,3-2-17,1-2-61,1-1-123,2-2-146,0-1-168,0-2-174,-2 0-191,2-1-262,-2-3-437,2-2-611,0-4-3836,-2 1 6043,-3-1 0,-8 5 0,-4 0 0</inkml:trace>
  <inkml:trace contextRef="#ctx0" brushRef="#br0" timeOffset="8324">2541 1161 21299,'-37'21'666,"3"0"-441,17-4-52,0 0-27,2-1-40,2-1-44,2-3 0,3 0-29,2-1-10,4-1 16,1-1 39,1 0 62,4-1 56,2-1 45,4-1 17,2 0-6,2-2-34,1 1 0,1 0-50,0 1-22,0-1-23,0 3-39,-1-1 23,-2 2-7,-2 0 35,-2 1 28,-3 1 44,-2 2 6,-2 1-28,-3 2-17,-4 1-73,-2 1-28,-6 1 17,-10 8-56,5-6-112,-21 14-56,21-20-106,-10 5-230,17-14-348,0 0-582,2-2-1473,0 0 2879,0 1 0,5-2 0,-1-1 0</inkml:trace>
  <inkml:trace contextRef="#ctx0" brushRef="#br0" timeOffset="13690">1162 2146 22251,'-49'-7'-5,"9"3"10,29 17-5,0 1-5,0 1 5,0 2-6,1 0 6,1 2 0,2 1-5,2-1-12,1 8 0,3-8-33,7 17 44,1-19 56,33 8-16,-18-18 151,38-7-107,-37-6 101,18-11-67,-25 5 247,5-18-247,-14 12 162,-5-43-223,-7 34 44,-12-32-73,4 37 23,-6-5-17,4 10 0,-1 4-11,0 1-23,0 4-111,-4 1-29,6 4-95,-3 2-145,10 4-146,1 3-219,2 4-336,3 0-705,1 3-1608,3 0-4699,0-1 8099,2-1 0,-2-6 0,-1-1 0</inkml:trace>
  <inkml:trace contextRef="#ctx0" brushRef="#br0" timeOffset="14042">1337 2255 11788,'5'5'2005,"0"-1"-1741,-5-4 3264,0 0-2222,41 38-97,-31-28-346,32 29-337,-42-39-224,0 0-33,-1-1-38,0-2-63,-1-2-40,0-3-27,1-1-6,0-4-5,0-1 5,1-4-11,2-2 67,4-11-72,1 6-6,4-8 11,-2 11 5,1 0 12,1 1 0,1 1-6,1 1-5,0 1-57,2 2 18,-1 2-18,6 0 23,-6 7-39,15 6-6,-15 7 17,7 7 6,-10 2-6,-2 3-11,0 2-1,-1 3-16,0 2-33,-1 2-102,-1 1-100,1 2-862,0 12 15,-2-11 1082,-1 27 0,-2-39 0,-2 10 0</inkml:trace>
  <inkml:trace contextRef="#ctx0" brushRef="#br0" timeOffset="14473">2475 1905 23769,'-21'69'330,"4"-8"-251,15-32-18,1 1-10,-1 5-12,1 0-5,0 5-12,-2 1-11,2 1-11,-2-1-5,2-1-23,-1-3-12,1-2-4,0-3-29,0-2-6,-1-4-21,1-4-35,0-5-50,0-6-89,1-4-84,0-4-124,0-2-275,2-1-615,0-3-1669,3-3-5473,0-4 8514,1 0 0,-3 5 0,-1 1 0</inkml:trace>
  <inkml:trace contextRef="#ctx0" brushRef="#br0" timeOffset="15142">2191 2233 23814,'86'-47'392,"-13"8"-331,-51 29-16,0-1-17,1 0-5,2-2-1,0 0-22,1 0-22,1-1-29,-2 1-44,0-1-51,-2 1-38,-1-1-40,-2 2-6,-2 1 12,-2 1 33,-2 2 45,-4 1 22,-1 0-11,-2 1-22,-1-1-17,-1 1 0,-1-1 33,0 0 34,0 1 17,1 0 23,-2 1-12,1 1 17,-1 1 11,-1 1 23,0 2 38,0 0 80,0 0 49,1 2 51,1 2 63,-1 3 4,2 2 17,0 3 0,2 1-11,-2 2-17,1 3-17,0 2-34,-1 4-33,0 2-44,0 2-40,0 3 0,0 2-28,-2 3 11,1 1-6,-2 1-10,0-1-6,-2 0-12,0-3 6,0-2 1,0-3 16,-2-3-6,-1-4 73,-4 2-44,2-10 49,-1 1 282,1-10-337,2-4-1,0-18-66,2 2 44,5-35-44,0 24-45,13-31 33,-7 34-22,12-16 11,-12 25-16,10-5 16,-12 14-11,10 1 17,-11 8-17,10 14 22,-9-4-83,11 26 5,-11-20-382,14 24 214,-11-27-985,13 16 548,-13-23-1496,7 6 129,-9-12 2056,3-1 0,-7-2 0,0-1 0</inkml:trace>
  <inkml:trace contextRef="#ctx0" brushRef="#br0" timeOffset="15525">3198 2321 23646,'74'11'627,"-14"-2"-425,-53-9 16,-2-1 40,-1 0-12,-2-1-33,-1 0-28,0-1-67,-1 0-40,0-2-16,0-1-23,0-2-22,0-1 11,-1-2-11,-1-2 5,0 0 12,-1-3-29,1 0 18,0 0-7,-1 1 1,0 1 0,0 2-6,-1 2 6,1 2-28,-2 2 5,1 1-27,-2 3-18,0 2-16,-2 2 22,-1 3 17,-3 6 11,-2 5 23,-2 4-12,-1 3 1,-1 2 10,3 2 18,-1-1-23,3 1 0,1-1 0,3-1-28,4-2 28,2-2 0,3-1 0,4-3 22,2-2 6,6-3 17,3-2 11,3-3 0,4-4-6,2-1-10,5-6-18,0 0 0,4-5-55,-1 0-57,1 0-633,11-5-55,-11 4-538,9-2-1076,-16 5-5270,-4 1 7662,-4 2 0,-9 1 0,-4 2 0</inkml:trace>
  <inkml:trace contextRef="#ctx0" brushRef="#br0" timeOffset="15907">3986 1796 26200,'-8'40'330,"2"-1"-240,6-13 5,0 1-16,0 0-7,0 1 1,0 0-17,0 0-17,0 2-5,-1-1-6,1 1-11,-2 0 0,1 1-17,0-1 0,0 1-6,0-2 6,0-3-17,0-1-11,1-3-28,-1-3-56,1-3-67,0-3-95,0-1-124,0-4-145,0-1-163,1-2-196,2 0-257,0-4-589,2 0-2027,1-3-4918,-1-1 8693,1-1 0,-4 1 0,0 1 0</inkml:trace>
  <inkml:trace contextRef="#ctx0" brushRef="#br0" timeOffset="16140">4118 2146 25791,'3'55'31,"-1"0"0,3 36-65,-6-69-55,0-2-124,1-2-163,1-3-223,1 0-236,0-4-195,3-2 1030,5-5 0,-6-1 0,4-3 0</inkml:trace>
  <inkml:trace contextRef="#ctx0" brushRef="#br0" timeOffset="16279">4205 1927 14057,'7'7'3013,"-1"-2"-2660,-6-5-5332,0 0-286,-4 0 5265,4 1 0,-4-1 0,5 1 0</inkml:trace>
  <inkml:trace contextRef="#ctx0" brushRef="#br0" timeOffset="16881">4380 2255 15451,'6'9'3260,"-1"-2"-2503,-5-7 1650,0 0-2098,-2 35-29,1-26-95,-1 24-39,0-35 5,1-2-22,-1-3-6,1-1 78,0-6-111,1 1 229,2-18-246,1 12 73,8-26-102,-2 23-10,6-10-12,-4 15 34,5-5-28,-3 7 73,9-7-84,-9 12 50,3-2-5,-5 6-6,-1 3 11,0 1-17,0 1 152,2 8-40,-2 0 293,3 24-343,-7-11 72,2 31-189,-6-28 44,2 13-17,-4-20 1,0 0 5,0-4-23,0-2 18,0-3-12,0-2 39,0-3 12,0-1 313,0-1-341,1-5-23,0-1-11,0-6-11,2-1 11,0-4 11,2-2-5,2-2-1,2-1-5,1-1-5,1 0 27,1 1-33,0 1 5,4-1-16,-6 9 22,0 0 0,-5 9 0,-3 3-11,-1 1 33,-1 3 12,0 3-6,0 5 22,0 4-16,0 1-12,0 4 6,0-2 6,0 2-18,0-2-4,1-1-1,1-1-22,1-1 11,-1 0 0,1-1-12,0-2-16,1-1-44,-1-2-91,0-1-134,1-2-179,-1-1-297,3 0-2487,5 1-1053,-1-1-4632,3 0 8945,-4-2 0,-5-3 0,-1 1 0</inkml:trace>
  <inkml:trace contextRef="#ctx0" brushRef="#br0" timeOffset="17106">4906 2102 24911,'21'85'-33,"-4"-14"-79,-15-52-123,1-2-129,-1-2-191,-2-2-274,2 0-409,-2-1-912,0-2-1536,0 0-4710,0-1 8396,1-3 0,-1-3 0,1-1 0</inkml:trace>
  <inkml:trace contextRef="#ctx0" brushRef="#br0" timeOffset="17265">4928 1817 19725,'-3'-10'-252,"1"3"-622,2 7-2403,0 0 0,0 0 0</inkml:trace>
  <inkml:trace contextRef="#ctx0" brushRef="#br0" timeOffset="17591">5234 1577 26194,'13'57'121,"-1"1"1,0-4-1,-4-8-31,-8-10 0,0 2-23,0-1-11,-1 0-6,0-1 1,-1-2-40,0-4-6,0-1-5,2-5-28,0-2 28,0-3-16,0-4-7,2-3-16,0-3-45,1-2-39,0-2-56,1-2-68,0-1-78,0 0-106,1 0-157,0-1-174,0 0-4491,0 0-478,-1 0 5731,-1-1 0,-2 0 0,0 0 0</inkml:trace>
  <inkml:trace contextRef="#ctx0" brushRef="#br0" timeOffset="17793">5125 1927 25808,'54'-21'-45,"1"0"0,-4 1 1,-6 6-225,-12 13-286,4-1-369,3 1-627,2-1-1569,1 1-5865,-5 1 8626,-6 0 1,-16 0 0,-7 0 0</inkml:trace>
  <inkml:trace contextRef="#ctx0" brushRef="#br0" timeOffset="18357">6066 1971 26206,'-7'-40'229,"0"9"-212,0 31-6,0 3-11,-2 3-5,-2 5-1,-3 5-5,-2 2 16,0 4-10,0 2-1,1 1 6,1-1-5,1 0 10,1-2 1,-2 11-6,4-9 5,-1 6 1,6-10-6,3 0 0,1-2 0,2-1 0,1-1 0,3-2 6,3-2-6,2-1 11,5 2-17,0-5-67,22 3-78,-15-7-151,16-1-230,-13-4-337,0-3-520,2-2-1221,0-1 2610,4-4 0,-15 6 0,0-1 0</inkml:trace>
  <inkml:trace contextRef="#ctx0" brushRef="#br0" timeOffset="18840">6351 2015 19792,'8'3'2717,"-2"0"-2252,-6-3 1226,0 0-1669,-19 69-808,11-39 814,-13 56-5,17-59 202,3 0-208,-1-3-1,2-4 1,3-2 11,1-5 6,3-3 633,1-3-605,0-2 39,1-3 11,0-2 16,1 0-15,1-3-29,2-2-22,1-4 94,21-23-144,-15 13 16,14-18-6,-22 17 0,0 0 6,-2-1-5,0 0 5,-2 0 0,-1-1 5,-1 2 12,-3 0 62,0-4-35,-2 8 1,-1-1-6,0 8-22,0 2-28,0 3-23,0 0-10,1 2 10,0 1-5,0 1 0,1 0-1,0 1 24,1 2-7,-1 2 6,2 7-11,-1 0 23,6 21-29,-4-13-11,4 13-27,-2-15-52,1 0-88,0 0-113,1-1-124,1 0-161,-1-2-146,-1-1-258,0-2-2128,0 0 274,-1-5 2840,2 0 0,-6-5 0,1-1 0</inkml:trace>
  <inkml:trace contextRef="#ctx0" brushRef="#br0" timeOffset="19211">6811 2146 21635,'20'64'829,"-4"-12"-549,-13-43 6,-1-3 111,0-1 91,-1 0 10,-1-4-28,0 1-128,0-2-134,-1 1-63,-1-1-10,0-1-29,-2-1-11,-1-2-55,0-3 4,-1-1-21,0-2-6,-1-1 16,2-2-27,0 0-6,1-11 33,2 7 7,1-23-57,3 18 56,11-28-11,-3 28-6,17-25 1,-14 28 27,20-21-55,-22 28-91,14-8 35,-18 17-214,11 1 46,-6 4-2650,37 8 996,-21-3 1035,40 7 0,-50-11 0,8 1 0</inkml:trace>
  <inkml:trace contextRef="#ctx0" brushRef="#br0" timeOffset="19626">7271 1949 25387,'-10'34'527,"2"-4"-392,8-16-40,0 2-5,1 0-18,0 1-21,1-1-12,2 1 6,-1 1-28,2-1 11,3 5-17,-2-6 22,10 11-10,-8-17 106,12 5-51,-12-14 236,13-7-219,-11 0 84,12-20-145,-13 10 5,14-29-39,-13 20-62,21-38-22,-15 32-50,12-15-45,-11 22-40,-1 3-61,0 2-537,3-2 189,-6 9-5606,1 1-1636,-9 10 7870,-2 2 0,-2 1 0,-1 0 0</inkml:trace>
  <inkml:trace contextRef="#ctx0" brushRef="#br0" timeOffset="20058">7709 1927 24995,'62'-6'460,"-11"-2"-365,-40-1-22,-1-1-17,-1 0 0,0 1 6,-2-1-1,0-1 7,-2 0 4,-1 1 1,-2 0-11,-1 0-12,-1 1 57,-1-5-74,0 6-16,-2-3-51,-3 7-5,1 2-129,-13 8 129,7 1 11,-8 7 11,6-2 28,0 1-11,0 1 0,1 0 0,-1 2 0,2 0 28,0 2 17,3 1 17,0 1 27,3 0 18,3 1 22,1 1 11,2 0-12,1 1 7,4-3-12,3 2-5,3-4 16,1 1-28,4-4-22,1-1-22,3-4-45,3-2-6,1-4-73,4-2-145,2-4-258,1-2-587,0-2-1783,-1-5 2835,1-2 0,-15 5 0,-2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09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 18761,'13'-20'1451,"-4"3"-969,-7 13-68,-2 2-78,0 0-50,0 0-23,0 0-16,0 0-12,1 1-33,-1-1-23,1 2 504,-1-1-554,0 4 45,0 0 16,0 4 6,1 1-22,-1 2-34,0 0-23,0 2-10,0 1-18,0 0 1,0 1-17,0 2-12,0 1 1,0 1-6,0 1 6,-1 1-23,1 2 11,-1 0-22,1 2 18,-1-1 4,1-1 17,0 0 12,0-1-1,0-3 6,-1-1 140,0 10-118,1-5-33,0 7-39,0-13-12,0-4 6,0-5 0,0-1 0,0-2-11,0 0 5,0-1-33,0-1 22,0 0 23,0 1-23,0-3-5,0 2 22,0-2 229,0 0-262,1 1-23,-1 0 33,0 0-5,1 1-5,-1-1-1,1 2 6,-1-1 0,1 0 0,0 0 11,0 1-22,0-1 0,-1 0 17,0-1-1,2 2-10,-2-1 10,1 0-5,-1 0 11,2 0 1,-2-1-7,0 0 1,1 0 5,-1 0 51,1-1-1,-1 0-50,1 0 29,0 0-40,0 0 11,0 0-6,1 0 29,1 0-6,2 0 11,1 0 0,3 0 1,1 0 21,8-1-33,-2 0 0,6-1-5,-4 0 27,2 0-16,2-1 16,2 1-16,2-2 10,1 0 102,40-7-101,-29 5 5,28-6-11,-40 7-27,-2 1 4,-3 1-21,-4 1 5,-3 1 11,-3 1 0,-4 0-5,-2 0-12,-3 0 29,0 0-18,-2 0-3629,1 0 118,-1 1-5915,2 2 9421,0 1 0,-1-1 0,1-2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11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72 23657,'2'35'319,"-1"-5"-246,-2-17 0,0-1 0,0 1-12,-1 1 12,1 0-17,0 1-17,-1-1 6,1 1-17,0 0 0,0-1-6,1 0 12,-1 0-12,1 0-5,0-1 6,1-1-12,0 0 0,2-2-17,1 0 1,1 0 10,1-2 7,0-1 10,4 1 0,-2-2 12,4 0 123,10-2-96,-6-2 130,28-7-152,-21 0 23,30-16-46,-29 9 29,22-17-22,-29 17 112,13-14-74,-21 17 107,5-15-123,-9 13 22,1-18-44,-3 15-18,2-19 1,-4 18 33,5-20-39,-3 20 0,6-19 6,-5 20-18,5-16 12,-5 18-11,2-10 17,-3 15 39,0-2-57,-2 7-251,0 1 235,-1 1 11,2 0 34,-1 0-17,2 0 6,-1 0-1,1 1 12,0 0-11,0 0-1,0 1 7,0 1 10,0 1-11,0 0-5,0 1-12,-1 1 45,-1 2 6,0 2 0,1 1 17,-2 3-29,0 1-16,0 0 0,0 1 5,0-1-11,0 1 12,0-2 5,0 1-11,0-1-1,0 1-4,0 9 4,0-9-4,0 6-1,0-11 11,0-2-5,0-1-6,0-1 6,0-1 17,0-1-23,1 0-11,-1-1 11,1 1-33,0-1 16,1 0 6,0 0-22,-1 0-107,4 1-39,-2-1-135,2 1-196,-2-1-329,1-1-712,0 1-1317,-1-1 2857,1 1 0,-3-2 0,1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6.8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0 26194,'-6'17'460,"3"1"-337,4 9-11,1 0 0,0 2-39,-1 1-23,-1 2-22,0 1-50,0 0 38,0 0 52,0 20-46,1 3-28,0-6-50,1-3-28,-1-33-39,0 4-50,0-8-74,1 0-89,-1-1-112,0 0-202,0-1-280,-1-1-470,1 2 1400,-1 6 0,0-9 0,0 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7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19389,'3'5'-17,"-1"-1"-1014,-2-4-2246,0 0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8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20851,'0'0'0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8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0 25455,'21'40'532,"-6"-3"-397,-17-13-7,-1 1-10,1 4-45,-1 1 11,1 3-17,1 1 0,1 1 174,2 54-207,-1-39-4,3 17 1,0-2-8,0-20 16,4 39-34,-5-55 7,-1 19-12,-2-27-56,-3 11 22,1-24-240,-4 2 274,-6-21 0,7 10 0,-5-11 0</inkml:trace>
  <inkml:trace contextRef="#ctx0" brushRef="#br0" timeOffset="191">1 395 23041,'55'-20'276,"1"1"0,-5 0 1,-5 6-216,-8 10-128,3 1-218,0 1-320,1 2-527,-2 3-1175,-2 1-2303,-5 1-4021,-5 1 8631,-8-3 0,-10-1 0,-5-2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2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45 16930,'21'-21'2011,"-6"4"-1456,-13 14-74,-2 1-100,0 1 112,0 0-549,-2 1-6,-1 3-16,-4 0 44,-1 5 12,-3 2-1,0 0-10,-2 2 10,0 0 1,1 0 11,1-1 5,0-1 6,1 0 11,1-1-11,0 0 12,1-1-12,1-1-34,0-2-33,1 0-40,3-1-5,0 0 6,2-2 44,1 2 29,0-3 44,2 2 28,1-1 17,3 0 0,1-1-11,2-1-23,2 0-10,1 0-7,1 0-10,-1 0-1,1 0-5,-1 1-6,1 0 6,-1 1-6,1 1 0,-1 2 0,-1 0 6,1 2-6,-2 0 1,0 1 10,-1 0 17,-1 2 0,-2-1 29,0 1 4,-2 0 12,0 0 28,-2-1 12,-1 0 21,0-1 34,-1 0 68,0-1 44,0-2 28,-2 2 11,0-2-33,-5 2-44,1-1-23,-4 1-23,-1-1 6,-1-1-6,0 0-22,-1-1-12,2 0-16,-1 0-23,3-3-16,-1 0-17,2-1-34,2 0-28,0 0-22,2 0-45,1 0-101,1 0-162,1 0-263,1 0-416,0-2-385,0 2-460,0-1-504,1 0-7484,3 1 9820,-1 0 0,0 0 0,-1 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7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 25051,'23'97'-168,"-6"-16"-28,-19-63-179,-1-1-263,-1-2-421,0-1-823,-1-2-1456,1-1-4767,-1-2 8105,2-4 0,1-2 0,1-1 0</inkml:trace>
  <inkml:trace contextRef="#ctx0" brushRef="#br0" timeOffset="727">153 238 13401,'7'11'4442,"-1"-3"-3518,-6-8 3921,0 0-4470,2 31-106,-1-24-95,2 21-57,-3-33-21,1-3 83,4-13-151,-1 6 33,11-26-66,-6 21-29,19-29 34,-13 25-22,23-25 11,-19 28-1,22-16 18,-22 25 50,21-4-34,-24 12 197,13 7-68,-18 5 281,5 23-326,-11-10 73,0 31-167,-3-28 32,2 25-27,-2-32-6,4 13 17,-4-23 174,4 1-135,-3-10-16,10-15-63,-4 3 1,20-25 0,-13 19-17,29-28 39,-23 28-28,14-10 6,-18 20 11,-1 1 0,-2 3 6,-2 2-1,-1 2 1,-2 1 5,0 1 0,-3 2 12,-2 2 55,0 9-16,-2-2 55,-1 13-33,-2-9 34,0 18-112,0-16 22,0 20-45,0-22-218,2 16 22,1-19-1395,5 14 410,-2-14 1198,6 15 0,-9-20 0,3 7 0</inkml:trace>
  <inkml:trace contextRef="#ctx0" brushRef="#br0" timeOffset="961">985 19 26066,'59'54'190,"-12"-8"-179,-47-28 28,0 0-83,-1-1-57,-1-1-95,-1 0-207,0-2-214,-1-2-385,2-1-3787,0 1 4789,1-4 0,1-1 0,0-5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4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236 373 21780,'10'-29'213,"-5"8"-55,-18 24-7,-3 2-22,1 2-40,-3 1-38,2 0 5,-3 2 100,-14 9-4,-7 4-130,5-4-5,5 0 0,23-14-6,2 0 11,2 0 12,3-1 72,2 2-33,1-1 95,15 6-106,-4-7 44,18 3-33,-14-5-23,9 1-5,-8 0 5,2 0-22,-1 0 6,0 1-12,-1 1-22,6 3-5,-7-1 5,11 11 0,-17-8 140,4 14-45,-15-13 213,-20 16-230,2-14 46,-41 19-85,26-17 134,-40 16-100,43-21 162,-18 4-218,35-12-862,2-3 66,13-1-5220,15-5-1747,-5 3 7746,8-2 0,-15 5 0,-2 0 0</inkml:trace>
  <inkml:trace contextRef="#ctx0" brushRef="#br0" timeOffset="315">477 395 18392,'8'4'1977,"-1"-1"-1585,-7-3 2118,0 0-2320,22 45 23,-17-23-17,17 36-45,-22-31-50,0-2 89,-2 38-167,0-28-35,-6 45 1,3-53-190,-8 22 49,6-34-682,-3 10 336,7-20-2465,-1 2 1254,4-6-4296,-1-2 6005,1-3 0,0 1 0,0 0 0</inkml:trace>
  <inkml:trace contextRef="#ctx0" brushRef="#br0" timeOffset="585">390 482 22380,'49'-22'400,"1"-1"1,35-14-306,-62 31-39,-1 3-5,0 1-18,-2 2 1,0 4 67,8 7-68,-14-1 46,6 13-1,-17-11 146,-23 19-190,5-15 5,-39 19-50,29-22-40,-16 6-72,23-10-146,2-2-212,4-2-1424,3 1 219,5-2 1686,8 1 0,-3-4 0,6 1 0</inkml:trace>
  <inkml:trace contextRef="#ctx0" brushRef="#br0" timeOffset="1000">828 504 22509,'94'-2'918,"-18"0"-699,-58-3-62,-6 1-51,-1-1-33,1-1-56,-2 0 11,0-1 5,0 1 1,-2-2 5,1 1 6,-2-2-17,0 2 0,-3-1-6,1 0-16,-4 0-1,0-1-10,-1 2 10,0-1-21,0 2-7,-3-1-61,-5 0 45,-2 3-17,-10 0 45,4 5-17,-22 13 39,16-3 0,-27 22 23,30-16 117,-15 23-117,22-22 134,-2 23-129,11-24 22,11 19-21,0-21-242,25 10-39,-12-17-1668,36 2 474,-28-8 1435,43-10 0,-51 6 0,16-6 0</inkml:trace>
  <inkml:trace contextRef="#ctx0" brushRef="#br0" timeOffset="1417">1353 482 23523,'71'10'599,"-12"-3"-454,-46-7-16,-1 0-28,1-2-17,-2-1-39,0-2 5,-1 1-5,0-2-6,0 1 23,-2-1-12,-1 0-11,-1-1 1,-1 0-12,-1 0-12,-1 0 1,-1 0-11,-1-1-29,-1 2 12,-2-1 6,-1 0-18,-5 1 1,0 0-73,-16 1 78,7 3-78,-32 10 89,24 0-5,-38 22-6,34-12 107,-28 25-40,36-24 73,-10 23-67,24-25 157,8 18-129,7-21 146,34 10-219,-14-16-347,54 4-56,-39-9-3199,55-2 320,-55-3 2896,28-2 0,-51 1 1,-1 1-1</inkml:trace>
  <inkml:trace contextRef="#ctx0" brushRef="#br0" timeOffset="1901">2010 1 24671,'2'54'263,"1"1"0,-1 39-129,-6-59-10,-1 1-29,0-1-22,2 0-11,-1-2-12,2-1 45,0 7-11,-1 5-56,1-9 34,-1 4-23,2-28 420,-1 1-380,2-10-34,-3-7-40,0-1-61,-9-16 17,4 9-269,-21-25 202,16 24-102,-17-16 124,15 20 17,-3 0 17,4 5 11,1 2-6,1 2 22,1 3 7,1 2 38,-1 5 6,4 0 67,0 7-56,3-3 208,-1 17-169,3-13 141,5 31-163,4-28-6,7 13 6,3-22-17,5-2-28,4-2-33,5-2-68,4-2-94,5-2-91,3-1-446,1 0 31,1-4-324,-1 0-615,-3-3-1284,-2 0 2913,2-3 0,-19 5 0,-2-1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9:01.17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 23494,'33'5'-1402,"-3"0"6084,-13-5-6954,1 0 910,3 0 458,1 0 259,1 0 176,21-4-1455,-14 1 317,16-3 638,3 3-4940,19 2 2979,-10 1 2546,5 4 1,-49-1 0,-2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9:01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54 15104,'51'-8'30,"-1"0"1,37-6-19,-65 14-1,0 0 28,0 0 56,-2 0 96,-2 0 72,0 0 1177,24-3-1222,-17 1 56,40-4-246,-40 3-28,16-3-33,-21 4-57,0 1-55,0 0-79,0 1-448,6 3 173,-6-1-2128,19 6 1204,-18-3-4861,21 5 6284,-26-6 0,3 0 0,-16-3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9:01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 11217,'55'3'1151,"0"1"0,38 2-513,-69-7-190,3 0-145,0-2-96,2-1-84,0 1-50,1 0-280,35-1-118,-29 2-1926,49 1 968,-55 1-7615,40 2 8898,-43-1 0,9 0 0,-29-1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8:52.77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E71224"/>
    </inkml:brush>
    <inkml:brush xml:id="br2">
      <inkml:brushProperty name="width" value="0.22857" units="cm"/>
      <inkml:brushProperty name="height" value="0.22857" units="cm"/>
      <inkml:brushProperty name="color" value="#E71224"/>
    </inkml:brush>
    <inkml:brush xml:id="br3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13959 3531 21993,'54'17'438,"-6"-3"-399,-27-12-28,2-1-28,2 0-72,3-1-119,1 1-168,3-1-212,-1 2-291,1-1-2733,8 2-1004,-12-1 4616,6 3 0,-23-4 0,-2 0 0</inkml:trace>
  <inkml:trace contextRef="#ctx0" brushRef="#br0" timeOffset="-883">11331 3575 20347,'96'3'481,"-15"-1"-369,-62-2-22,1-2-29,1 1-5,-1 0-16,2 0-18,1 0-39,36-2-16,-25 2-197,50-2 62,-51 2-1053,38-1 437,-42 2-5058,33 0-840,-39 0 6682,11 1 0,-26-1 0,-4 0 0</inkml:trace>
  <inkml:trace contextRef="#ctx0" brushRef="#br0" timeOffset="-467">12601 3597 20028,'53'-6'238,"1"0"0,36-4-71,-64 7-55,0 0-28,3-1-22,3 1-40,1 0 1,2-1-18,1 2-5,0-1-28,-1 2-44,-1-2-74,-2 1-106,-2 1-196,-3 0-235,-1 1-348,-4-1-476,-3 1-520,-2 0-746,-3 0-3500,-3 0 6273,-3 0 0,-4 0 0,-2 0 0</inkml:trace>
  <inkml:trace contextRef="#ctx0" brushRef="#br0" timeOffset="-5548">317 3881 19742,'29'-10'459,"-5"1"-341,-16 9-40,1 0-11,0 0-11,2 0-22,0 0 11,2-1-12,1-1-10,1-1 66,14-3-50,11 1-22,-5 1-50,13 1 21,-31 3-105,22 3 27,-23-1-22,8 2-56,-12-1-106,0-1-124,-2 1-234,1 1-377,-1-1-419,0 1-606,0-1-553,0 2-3580,-2-2 6167,-1 1 0,-4-2 0,-1-1 0</inkml:trace>
  <inkml:trace contextRef="#ctx0" brushRef="#br0" timeOffset="-5066">1390 3816 19764,'31'4'611,"-5"0"-393,-19-1-5,0 1-6,1-1-33,2 0-6,1-1 0,1 0 145,8-1-50,11-1-223,-4 0 28,25-4-52,-27 2-38,37-7 5,-34 5-50,33-6-7,-37 6-424,23-2 201,-29 5-1287,17-1 664,-21 2-3840,18 0 2362,-18 0 2398,10 0 0,-17 0 0,0 1 0</inkml:trace>
  <inkml:trace contextRef="#ctx0" brushRef="#br0" timeOffset="-4647">2704 3772 20240,'45'10'1176,"-6"-2"-840,-26-5-73,3-1-66,2-1-51,3 0-17,2-1-1,1 0 12,1 0 0,0-1 112,11 0-151,-9 0 112,39-1-163,-13 0-61,7 0 0,-15-2-23,-23 2-257,7-3-146,-10 3-3770,11 0 752,-19 1 3455,4 3 0,-12-1 0,-1 1 0</inkml:trace>
  <inkml:trace contextRef="#ctx0" brushRef="#br0" timeOffset="-4199">4040 3750 21142,'59'13'638,"-8"-3"-498,-38-6-5,1-1-11,1-1-12,0 0 5,2-1-27,1-1-12,1 0-39,2 0 12,0 0-18,1-2-5,1 0 0,1-2-28,1 1-5,0 0-57,0 0-78,0 1-106,1 0-119,-2 2-705,10 0 427,-10 0-1335,18 2 1412,-23-1-632,14 2 498,-20-2-3423,8 3 2768,-13-3 151,2 3 111,-8-4 1093,0 2 0,-2-2 0,1 0 0</inkml:trace>
  <inkml:trace contextRef="#ctx0" brushRef="#br0" timeOffset="-3750">5331 3684 20923,'54'-5'232,"-1"-1"1,36-3-121,-69 9-50,2 0-17,0 0-29,2 0-21,1 0 44,32 0-33,-23 0-18,47 0-21,-49-1-57,16 0-72,-21-1-79,0 0-89,1 1-57,0-1-458,10 0 402,-10 0-694,21 1 840,-27 1-1277,24 0 633,-29 0-4609,22 3 1668,-23-1 3882,5 2 0,-15-3 0,-4 0 0</inkml:trace>
  <inkml:trace contextRef="#ctx0" brushRef="#br0" timeOffset="-3329">6974 3684 20688,'93'1'364,"-15"-1"-313,-60-1-35,0-1-10,2 0 0,1 1-6,1-2-12,2 1-21,1 0-40,0 2-39,0-2-45,0 2-16,-1-1-57,0 1 29,1 0 38,0 0-229,12 0-151,-9 0-4571,25-1 2285,-30 1 2829,11 0 0,-27 0 0,0 0 0</inkml:trace>
  <inkml:trace contextRef="#ctx0" brushRef="#br0" timeOffset="-1783">8287 3640 18688,'30'-5'813,"-4"0"-533,-17 5-28,1 0-56,1-1-22,1 0-29,1 0-38,1-1-35,0 1 18,17 0-68,-9 1-16,12-1-6,-13 1-6,1-2 1,0 2-12,1-1-39,-1 0-45,2 0-111,1-1-1116,28 0 639,-19 0-2072,43-2 1736,-44 3-2997,44-3 2925,-48 3-24,18-2-1029,-31 3 1634,-4 0 516,-2 0 0,-5 0 0,-3 0 0</inkml:trace>
  <inkml:trace contextRef="#ctx0" brushRef="#br0" timeOffset="-1316">9755 3662 19664,'95'-2'840,"-14"0"-656,-59 1-55,1 0-39,2 0-18,0 0-32,1 1-1,-1 0 34,28-1-57,-18 0 18,47-3-45,-45 1-23,18 0-55,-28 1-5658,41-1 2857,-37 2-6078,29-1 8968,-48 2 0,-6 0 0,-3 0 0</inkml:trace>
  <inkml:trace contextRef="#ctx0" brushRef="#br1" timeOffset="36418">4456 3728 19720,'25'11'582,"-4"-2"-341,-18-7 11,0-1-12,0 0-10,1 0-23,-1 0 124,3 0 28,3 1-270,0-1 35,5 1-63,-8-2 124,8 2-112,-6-1 0,3 1 117,0 0-117,-3-2 56,6 3 78,4-3 73,2 1-235,-2-1 78,-3 0-67,-10 0 17,1 0-29,-2 0 7,3-1-23,-2 1 106,11-1-111,-7 1 33,9-1-68,-9 1 102,15-1-73,-12 1 33,18-2-33,-18 1 39,12-1-22,-12 0 150,20-2-139,-16 2 67,21-5-67,-23 4 17,12-2-1,-13 2 12,20-3-45,-19 4 67,22-3-78,-24 3 5,11-1-5,-12 2 11,19-1-17,-15 1 40,26-1-34,-24 0 28,18-1 0,-17 2 78,20-2-67,-19 1 62,29-1-85,-30 1 34,19 0-61,-25 0 28,14 1-23,-14 0 22,19 1-33,-18-1-22,20 1 28,-19-1 5,15 1-6,-15 0 23,24-1-22,-19 1 33,29-1-22,-29 0 45,17 0-46,-21 0 96,21-1-95,-19 0 11,25 0-28,-25 1-17,22 0 17,-21 1 0,20 1 0,-24 0 23,20-1-18,-21 1 29,19-1-34,-17 0-11,18 0 11,-19 0 0,19 0 0,-18 0 11,15 0-11,-16 0 0,25-1 0,-20 1-17,30 0 23,-29 0-1,25 0-5,-25 0 28,28 0-22,-27 0-17,29 0 16,-28 0 7,21 0-12,-23 0 33,26 0-16,-25-1 17,30-1-29,-31 0-16,28-2 11,-26 2 0,19 0 0,-23 2 17,15 0-12,-18 0 18,16 0-12,-19 0 6,15 0-28,-16 0 11,17 3 0,-16-2 22,20 3-5,-16-3-17,21 2 5,-20-2-5,23 0 0,-22 1 51,26-1-18,-25 0 35,32-1-46,-27 0 40,37-1-40,-33-1 56,46-2-50,-45 1 34,28-1-6,-37 2 11,14-1-67,-17 2 11,14 0-5,-19 2-12,11 1 1,-13 1 16,15 3 6,-12-3 5,18 2-5,-16-3-11,22 1-23,-21-2 22,20 1 7,-20-2-1,19 1 0,-20-1 0,22 0 17,-21 0-33,22 0-23,-21 0 28,21 0 11,-21 0 0,20 0 6,-21 0-6,19 0-17,-19 0 6,18 0-28,-19 0 34,22 1-17,-22 0 11,17 1 39,-18-1-28,18 1-44,-15-1 33,29 1 0,-27 0-6,19-1 6,-24 0 17,16 0 22,-14-1-73,26 1 29,-25-1 5,16 1-11,-21 0 5,9 1 34,-9 0-6,11 1-22,-12-2-5,13 2-1,-14-2 12,16 2-34,-13-2 117,23 0-66,-21-1 10,17 0-33,-19 0 23,10-1-29,-10-1-11,20-2 17,-18 2 12,19-4 32,-16 3-38,18-2-23,-16 3 6,28-1 11,-31 3 0,19 0-11,-23 0 28,9 0 5,-11 0-22,13 0-6,-14 0-22,14 1 34,-12 1 16,15-2-27,-13 1 5,21-1 0,-19 0 17,17 0-17,-19 0-6,6 0-22,-12 0 50,4 2-33,-7-2 28,4 4-17,-7-4-2145,1 2 1254,-2 2-442,-1-1-1221,-2 4 2554,-2 1 0,1-3 0,-1 0 0</inkml:trace>
  <inkml:trace contextRef="#ctx0" brushRef="#br1" timeOffset="50401">4258 3772 18868,'-24'-10'768,"3"2"-533,21 8 700,-1 0-857,-3 0-11,2 0 818,-3 0-762,3 0 85,0 0-107,-1-1-11,1 1-12,-1-1-22,0 1-22,0-1 5,-2 0 45,0 1-67,1-1 56,-2-1-40,3 2 79,-2-1-73,2 1 68,-3-1-68,4 0 168,-4 0-140,5 0 118,-3-2-386,3 2 201,6 0 16,-2 1-4,5 1 21,-4 1-16,0 0 61,6 0-50,-4 0 118,9 1-101,-7-2 78,16 1-84,-11-2 34,21-3-56,-18 0 16,18-4-27,-20 4 44,16-3-27,-19 5 5,10-3-11,-14 3-1,3 1 1,-6 0 22,2 0-44,-2 0 38,1 2-16,-2 0 11,1 2-5,-1-3 223,5 0-156,-3 0 128,14-1-179,-7-2 40,21-3-63,-17 1-4,15-3-1,-20 4-11,9 0-6,-15 2 29,4 1-23,-7 0-656,0 0 136,1 2-259,-1 1-386,2 2-862,-1 1-4084,-2 1 6111,0 2 0,-1-5 0,0 1 0</inkml:trace>
  <inkml:trace contextRef="#ctx0" brushRef="#br1" timeOffset="54900">4061 3750 22004,'9'-16'45,"-2"3"-45,-8 8 11,1 0 0,-1 1-5,1 1 0,0 0-1,0 1 6,0-1 24,-1-4-18,0 3 61,1-7-56,-1 6 46,-1-6-40,2 4 39,-1-10-50,1 8-6,-1-9-6,1 12 18,0-2-23,0 5 101,0 0-96,0 1-5,0-1 0,0 0 6,0-1-6,0-1 5,0 2 18,0-6-18,0 4 51,0-5-11,0 5 162,0-1-128,0 4 22,0-1-90,0 0-17,-1 0 1,1-3 5,-1 2 5,1-2 1,-2-8 5,2 5 17,-3-12-28,2 12 34,-2-7-23,2 10 45,-2-3-28,2 5 11,-1-4-33,1 5 10,-2-9-27,1 7 11,-2-11 0,3 7 0,-2-12 6,2 12-1,-1-11-16,2 12 45,-1-6-29,0 8 40,0-6-22,1 7 16,-1-5-6,1 5 40,-2-8-62,2 7 51,-2-5-51,1 5 28,-1-7-33,0 6-6,0-9 17,1 9 0,-1-9-29,1 10 24,0-6-1,0 7 50,-1-8-16,0 6-6,-2-9-27,2 9 27,-1-5-28,1 7 118,0-5-112,0 5 44,-1-2-27,1 5-40,-1-5-11,1 4 23,-1-6-17,1 4 33,-1-6-27,1 7 16,0-6-22,0 6 5,-3-11 45,2 8-22,-2-10-39,4 13 50,-1-5-23,2 7-22,-1-2 34,1 2-28,-1-5 17,1 3 5,0-8-45,0 6 34,0-9 17,0 9-11,0-8 10,0 8-27,0-7 6,0 6 21,0-7-27,0 7 6,0-7 5,0 10-6,0-5 17,0 6-11,0-2 0,0 2 17,0-3-34,0 3 28,0-8 1,0 4-12,-1-9 28,1 8-23,-2-9-27,1 10 33,-1-10-11,1 10 0,-1-11 0,1 10-6,-2-9 12,3 9 16,-2-4-33,2 8 73,-1-2-45,1 3 33,-2-1-16,1 1-40,-2-5 6,2 3 6,-2-9-12,1 8 12,-1-11-18,2 9 7,-2-10 33,2 10-28,-1-8-11,0 11 22,1-3-22,1 5 55,0 0-49,0 1 16,-1-2-11,1 2-6,-1-3 6,0 1 0,0-7-16,0 4 21,-1-11 12,1 9-28,0-9 22,1 11-5,0-8-6,-1 10 28,-1-6-40,2 8 35,-3-6-6,2 5-6,-3-7-6,2 6-10,-3-9-6,3 7 27,-3-8-10,4 8 0,-3-9-1,3 8-5,-5-13 0,4 11 17,-4-8-17,3 11 28,-2-6-22,4 8 16,-3-10-16,2 10-6,-2-9 0,2 7 16,-4-9-4,3 9 49,-4-13-50,5 13 17,-4-8-16,3 8-1,-3-7-11,2 6 22,-4-8-16,5 10 16,-3-6-16,4 8-1,-3-6-5,3 5-5,-2-7 5,3 5 5,-3-8-5,1 8 6,-1-8-12,2 8-10,-3-8 38,3 8-22,-4-8-11,5 8 11,-3-6-11,3 7 27,-2-7 1,2 6-17,-3-7 0,3 7 11,-6-13-5,5 10-23,-6-14-5,5 13 27,-3-13 12,4 14-22,-1-9 5,3 12 11,-2-5 0,1 8 39,0-2-38,0 5 4,0-1-21,0-1 5,0 1 0,0-1 5,0 1 29,1-1-23,-2 0-22,2 1 0,-1-1 5,0 1 12,0 0 27,-1-1-33,2 1 12,-2-1-18,1 0-5,0 1 5,0-2 1,-1 1-1,0-1 6,1 1 22,-3-5-10,3 4-24,-3-2 12,3 3-28,-1-1 23,1 1-1,-2-3 6,1 3 17,0-2-6,1 3-61,0-2 61,0 2-11,0 0 0,0-1 0,0 0-11,1-2-40,-3-8 46,1 3-12,-3-14 6,3 11 11,-1-14 0,1 16 33,2-6-21,-2 14-6919,2 1 4056,0 9-4956,1-2 7807,1 7 0,0-8 0,0-2 0</inkml:trace>
  <inkml:trace contextRef="#ctx0" brushRef="#br1" timeOffset="60218">3602 1473 17714,'-15'5'487,"2"0"-196,11-3 6,-2-1-10,1 2-35,0-1-28,-1 0-12,0 1 7,0-1 615,-7 3-604,4-2 453,-10 4-493,10-4 225,-6 2-319,8-3 167,-6 1-157,7-1 219,-6 0-207,7-1 178,-7 0-262,5 0 100,-7 1-83,6-1 44,-10 3-56,8-3 34,-10 4-62,9-2 28,-9 4-33,9-1 44,-11 6-10,10-6 72,-11 5-56,12-7 67,-10 5-118,11-6 40,-10 5-34,10-4 45,-7 3-28,8-4 51,-9 3-51,9-2 11,-12 3-39,10-3 62,-19 10-51,16-7 11,-14 7-11,16-7 17,-8 5-16,8-6 66,-10 7-44,11-8 33,-7 4-22,10-7 201,-8 3-179,9-3 102,-8 0-130,9-1 11,-3 0-33,4 0 22,-5 0-33,4 0 11,-10 3-6,7-1-11,-9 2 0,8 0 22,-12 3-22,11-3 34,-12 6-28,13-7-12,-7 5 6,10-6 6,-4 5-6,4-4 11,-4 4-6,5-5 7,-4 2 4,2-1 18,-10 7-17,9-6 16,-13 10-21,14-10 21,-6 6-16,5-6 33,-8 5-38,8-6 27,-10 7-28,12-8-5,-5 5-12,5-4 51,-5 7-34,5-6 17,-8 9-22,7-9-12,-6 7 12,6-7-1,-7 6-5,7-6 23,-8 8-18,8-8 34,-6 8-33,6-9 5,-3 4-50,4-5 123,-4 6-62,4-5 18,-3 5-24,5-7 18,-4 5-28,4-5-46,-3 4 40,3-4 23,-3 5-12,2-2 17,-7 8-17,5-5 12,-13 10-12,9-10 17,-13 10-17,13-10 11,-14 9-10,14-11 60,-12 8-55,14-9 6,-10 5-7,11-6 1,-9 3-17,10-3 11,-5 2-5,5-2 16,-7 6-16,7-5-23,-12 10 23,10-9-1,-11 8 1,11-8 11,-9 6-17,12-8 5,-6 5-5,8-5 0,-4 3 6,5-4-23,-7 5 12,4-4 38,-10 8-33,7-4 0,-12 10 0,11-9 0,-11 11 0,12-12-5,-9 9 10,11-12 12,-8 8-17,9-9 11,-6 7-5,6-7-23,-5 6 23,6-7 10,-7 5-10,6-5 16,-9 6-27,8-5 16,-9 7-11,9-6-11,-8 5 5,7-5 40,-9 7-34,7-5 11,-12 10-11,11-10 11,-14 11 0,13-10-22,-16 11 11,14-10 23,-14 11-12,15-11-6,-9 9 12,11-11-17,-12 14 6,11-11-17,-15 17 16,16-17 1,-13 15-6,13-15 22,-10 14-22,12-15-11,-9 11 11,11-12-11,-11 10 11,10-11 17,-8 7-12,8-7 6,-13 9 1,11-9-12,-14 12 5,14-11-10,-11 11 27,11-11 6,-12 13-62,11-12 34,-11 13 6,12-13 5,-10 12-11,10-12-17,-9 12 29,10-12-1,-10 11-34,12-12 23,-8 8-5,10-10 22,-4 5 16,6-6-44,-4 5 0,3-6 28,-4 7-23,4-6 17,-5 8-39,3-7 17,-7 13 56,6-10-51,-10 15-11,8-12 29,-10 19-18,9-17 28,-9 17-16,11-19-12,-8 12 29,9-14-29,-9 11 1,8-12 5,-7 11-34,9-13 34,-6 11 28,6-11-39,-5 11 11,6-10-6,-8 13 12,6-10-1,-6 12 7,5-11-46,-8 16 73,8-14-16,-12 17-12,11-18-17,-10 13-11,10-14 29,-10 14-18,12-15 12,-6 11 10,8-15-16,-5 10 17,5-11-11,-8 12-23,6-9 56,-8 13-28,8-13 6,-6 10-11,6-10-29,-4 9 23,6-9 6,-2 3 0,4-6-6,-2 5 11,1-4 0,-4 7-11,4-8-6,-4 7-5,4-5 22,-7 10 1,4-7-1,-6 13-11,7-12 5,-6 13-10,7-14 16,-8 10 0,8-13 0,-5 9-11,5-11 6,-4 10 16,3-8-27,-5 11-18,4-10 23,-7 17 6,7-13 0,-10 20-1,9-19 6,-7 16 1,8-19-7,-2 6-10,4-9 5,0 0-23,1-1 18,-1 1 5,0-1-6,0 2 17,0-1-5,1 0-6,-1 0 11,0 1 6,2-2-17,-1 1 5,0 0-5,0 1 0,0-1 6,1 1-6,-1 0 0,1 1-17,0 1 12,-1 0 5,1 0 0,-2 0 11,1-1-11,-2 2 17,1-1-1,-2 0 35,1 0-40,0 1-5,0-1-1,0 0-27,0 0 39,-3 9-34,2-6 17,-10 25-17,9-23-5,-7 18 16,9-22 17,-7 12-5,8-14-12,-7 13-11,8-14 23,-5 9 5,7-10 0,-3 5 1,2-7-1,-1 8-11,0-7 0,0 4-6,0-4-22,-1 5 28,-1-2 23,-5 16-29,4-12 12,-8 21 10,8-20-27,-8 19 11,9-21-5,-6 10-1,8-16 23,-1 3-12,2-6 12,0 5-17,1-4-22,-2 8 22,3-7-11,-2 8 11,1-7 11,-2 13-11,0-11 22,-3 15-22,2-13-22,-5 16 22,4-14 5,-7 19-5,7-18 17,-8 19-17,7-19 0,-7 17 0,7-16-22,-6 18 22,6-19 0,-4 17 0,7-18 17,-4 13-23,5-15 6,-3 10 11,2-12-16,-3 13 5,3-12-12,-5 17 18,6-15 22,-6 18-45,6-17 17,-4 17 6,3-16-12,-2 21 23,2-18-45,-1 28 17,1-24 33,0 25-44,2-27 33,-2 21 6,3-24-56,-2 18 72,1-20-33,-1 8 0,0-10 6,1 1-29,0 1 40,0-1-6,0 0-5,-1 0-40,-2 14 34,2-12-28,-3 15 12,3-19 4,0 3 12,1-5 6,0 1-6,1 1-6,0 0 18,0-1 4,0 5-27,0-4 11,0 6-5,0-7 38,0 11-33,0-9 17,0 26-17,0-21 28,0 18-6,1-22-22,0 8-5,-1-12 16,2 10-39,-2-12 50,1 7-55,-1-8 27,0 2-16,0-6 55,0 1-38,-1 0 10,1-1 12,-2 1-17,2 0 0,-1-1 0,0 0 6,-1 6-1,1-4-27,-2 4 33,1-3 0,0-1-5,0 0 11,1 0-23,-1 1-5,2 0 11,-1 1-22,-1 7 10,0-4 29,-2 11-17,2-9 11,-5 21 1,4-16-35,-4 17 23,4-21-17,-1 11 6,3-14 28,-1 7-6,2-13 0,0 2-11,0-3-16,0 0 10,0 1 0,0-1-22,0 2 23,0-1-1,0-1-16,0 2 22,0-2-459,1 0 279,4 0-77,-2-2-107,5-1-224,-2-2-2487,7-6-1799,-1 1 4874,7-8 0,-11 10 0,0-1 0</inkml:trace>
  <inkml:trace contextRef="#ctx0" brushRef="#br1" timeOffset="68834">9514 3684 18201,'25'8'359,"-3"-2"-259,-21-6 103,2 0-58,0 0 46,0 0 55,0-1 12,0 1-6,1-1-51,-1 0 219,7-4-369,-4 1 10,10-1-61,-10 3 95,7 1-22,-8 1 168,6 0-174,-6 0 140,6 0-145,-6 1 112,8 0-124,-7 1 185,10 1-134,-8-2 141,9 2-181,-8-2 62,7 0-89,-10-1 0,6 0-40,-8 0 51,6 1-40,-6 0 35,4 0-1,-6-1 599,1 0-750,-1 3-134,0-1-180,0 3-1658,0 3-537,-1 0 2621,0 6 0,-1-8 0,0 2 0</inkml:trace>
  <inkml:trace contextRef="#ctx0" brushRef="#br2" timeOffset="73169">9711 3684 15087,'23'-17'4968,"-3"2"-3109,-14 7 206,0-1-721,0 1-452,0-2-281,0 1-167,2-1 1461,1-2-1316,3-3-114,-3 4-558,2-2-125,-8 9 50,5-5-114,-4 4 93,9-8-136,-5 4 144,14-12-15,-13 10 4286,16-15-4100,-17 17 0,9-8-939,-12 12-1503,1-1 91,-5 3 53,3-1-154,-3 2 2486,3-3-18,-2 1-4,7-8-24,-3 4 18,10-15-12,-8 11 46,15-18-35,-14 20 34,10-11-5,-13 16 78,2-4-78,-5 5 94,3-7-60,-2 6 94,2-11-140,-1 9 29,8-16-40,-3 11-17,17-17 12,-14 16-6,16-11 6,-16 14 50,12-11-45,-15 12 11,9-8-11,-15 13 6,3-2-6,-4 3 23,5-6-28,-2 3 10,9-9-16,-7 8 6,9-8 11,-7 7-28,18-15 16,-15 12 40,16-13-34,-21 17 28,6-4-5,-9 7 212,3-3-184,-6 5-17,2-3-45,-3 4 0,2-3 22,0 1-16,5-6 16,-2 3-44,11-11 22,-8 9 0,8-8 0,-11 11 11,5-5 0,-7 6 23,5-5-29,-5 6-27,5-9 22,-3 6 6,9-11-6,-7 8-6,12-10 0,-11 11 23,11-7-11,-11 9-23,7-4 23,-9 5 10,5-5-4,-7 5 21,2-4-33,-5 5 0,4-3 0,-3 4-11,4-4 11,-3 4-11,7-7 11,-5 4 28,13-11-28,-10 8-6,15-13 17,-13 13 6,11-11-11,-14 13 5,9-7-5,-10 8 27,8-6-33,-8 6 0,14-9 11,-11 8-22,19-15 11,-15 12 28,20-19-5,-18 16 27,19-14-39,-21 16 34,13-9-28,-18 14 22,12-9-17,-13 9 57,14-10-62,-13 9 33,14-10-50,-13 10 0,15-10 11,-13 10-5,16-9-1,-17 9 7,17-10-1,-16 10 28,17-11-28,-17 11-5,14-9 5,-17 11-5,10-6-1,-12 7 1,9-4-6,-10 5 11,14-5-11,-9 4-6,17-6 12,-14 4-6,19-9 6,-18 7 33,18-12-34,-18 10 35,17-12-29,-20 14 11,14-9-16,-17 12-23,7-5 23,-9 7 61,10-9-56,-7 5 6,16-11-12,-13 9 1,13-8-6,-15 10 0,11-5 6,-12 7 22,11-7-17,-12 5 28,12-6-17,-11 7 29,11-7-40,-11 6-5,9-5-1,-11 6 18,11-5-23,-11 7 16,11-5-16,-11 7 0,11-6 0,-10 5 23,14-7-6,-11 5 61,19-8-56,-16 7 29,23-7-40,-20 6 0,24-7-11,-23 7 17,25-9-17,-26 9 17,19-9-12,-23 10 29,14-6-28,-16 7 33,15-8-28,-15 7 6,17-10-17,-18 9 22,13-6-22,-15 8 6,13-3-6,-12 4 5,12-3 1,-13 4-12,13-3 6,-14 2 34,13-2-34,-12 3 11,16-5-5,-14 3-1,17-8 7,-16 5 11,17-10-23,-17 10 16,15-8-16,-16 10 17,13-7 0,-15 9-6,12-6-5,-12 6-45,11-6 22,-11 6 34,12-7-17,-12 5 5,14-4 1,-14 5-12,11-3 12,-12 4 11,10-4-29,-11 4 29,12-4 0,-10 3-6,10-4 0,-11 5 1,7-6-12,-9 6 11,12-6-17,-9 5 12,16-7-6,-14 6-11,16-7 27,-15 7-4,10-7-18,-14 8 12,9-4-6,-10 5 16,6-1-16,-9 4-22,5-2 39,-6 3 0,2-2-17,-3 1 39,4-1-28,-3 0 101,5-1-84,-3 0 6,7-2-12,-5 2 0,9-3-22,-9 3 28,11-5-33,-9 3 16,9-4 11,-10 4 29,8-4-12,-10 4 39,9-5-55,-10 5 33,7-3-67,-7 4 27,3-1 7,-5 3-1,2 0-11,-3-1-27,6-1-18,-3 1-44,6-1-6,-6 3-488,6 2 157,-5 1-4284,10 11-3254,-7-6 7953,4 8 0,-9-12 0,-2 0 0</inkml:trace>
  <inkml:trace contextRef="#ctx0" brushRef="#br1" timeOffset="77168">13433 1188 22212,'24'28'308,"-5"-6"-157,-16-18 40,-2 0 10,1 1 46,0 2-6,-1 0-23,1 1-28,-1 2 236,3 14-376,-2-9 74,5 23-85,-5-23 56,6 20-50,-5-19 134,9 26-129,-6-25 102,6 19-74,-7-21 84,3 16-111,-4-15 101,1 21-91,-3-22 90,1 17-117,-2-20 128,1 14-117,0-16 0,1 13-39,-1-13 5,3 8-17,-3-11 85,8 13-40,-5-11 123,8 18-134,-7-15 17,5 18-28,-5-16 22,1 19-11,-4-17 56,2 16-67,-4-18 16,3 16-21,-3-18 4,4 15 1,-3-15 39,5 18-28,-4-16 73,5 17-90,-5-18 56,5 16-50,-4-15 22,4 19-22,-5-18-11,5 20 5,-5-19 56,5 20-44,-4-19 55,5 21-56,-6-20 29,1 25-23,-3-23 50,-1 26-55,0-24 44,0 27-45,0-27 85,0 27-79,0-29 5,0 19-27,0-21 55,0 29-49,1-25 32,0 29-38,1-33-6,1 19-17,-1-21 34,3 15 11,-2-18-50,3 15 38,-3-17 18,6 14-68,-5-14 51,7 14 0,-6-12 22,5 16-11,-5-15 6,3 19-23,-4-17 45,2 24-73,-4-20 28,3 23-5,-1-24 5,2 21 28,-2-24-27,4 17-29,-5-21 39,4 11-27,-3-13 38,1 14 1,-3-12 33,1 22-5,-3-16-6,0 29-84,0-23 50,0 36-16,0-32 16,0 37-5,0-37-40,0 28 18,-1-34 27,-2 22-27,1-28 21,0 14-4,2-21-1,0 11-6,0-12-10,0 14 5,1-10 5,1 20-5,-1-16 12,4 23-12,-3-20-12,5 25 18,-4-22-23,5 26 0,-5-27 23,4 17-6,-5-26 22,2 9-10,-3-13-12,1 12-6,-2-10 17,4 18-22,-3-15 17,4 22 5,-2-18 0,3 23 0,-2-21-22,2 22 5,-2-23-10,2 18 4,-3-22 24,1 17 10,-3-17-22,-1 25-6,0-19 23,0 34-39,0-29 22,0 29 0,0-31 0,1 19 33,-1-25-21,1 17-7,-1-20-10,0 16-46,0-18 46,0 15 49,0-14-38,0 20-6,0-15 11,-1 39-5,0-31-12,1 30-39,-1-34 45,3 20 28,0-22-22,5 22 5,-3-24-11,4 17-17,-5-21-5,2 17 33,-4-17 6,3 31-17,-3-23-6,1 24-5,-2-27-39,2 18 33,-2-20 39,0 18-22,0-21-16,0 18 10,0-15 34,-1 25-17,-1-21-44,-2 30 33,2-28-23,-1 27-5,2-27-17,0 21 57,1-26 4,0 20-10,0-22-23,0 22 12,1-21 5,1 20-17,-1-21 11,2 15 29,-3-19-46,2 15 23,-2-17-22,0 11 5,0-13 0,-1 10 12,1-9 16,-1 16-11,1-13 0,2 11 11,-2-12-22,3 8 0,-3-8 11,2 13-12,-2-14 29,0 13-17,0-11-17,0 14 17,0-12-84,-1 18 135,0-21-90,0 9 50,0-16-39,1 4 22,0-3 34,0 10-17,0-7-27,0 8 4,0-11 12,0 5 0,0-5 6,0 7-28,0-9 22,0 6-6,-1-8-812,1 1 600,0-9-6,0 2-39,1-9-51,1 4-95,0 0-1697,4-8 717,0 7-8442,7-14 7623,-8 16 1,3-3 0,-7 10 0</inkml:trace>
  <inkml:trace contextRef="#ctx0" brushRef="#br3" timeOffset="132986">6185 465 18218,'7'-13'1642,"-2"0"-1116,-6 10-39,-2-1-61,1 1-57,0-1-61,1 1-16,-1 0 195,0-2-302,1 3 0,-3-1-235,1 2-180,-3 0 157,-6 6 79,3-2 27,-10 6-33,12-4-50,-10 5 22,11-5-56,-6 9 62,8-6-29,-3 8 23,6-4 73,-1 8-34,2-7 12,5 9 5,3-5-3398,2-1 3392,2-4 18,-5-6 111,5-2-39,-2-2 246,11-7-279,-9-1 94,15-16-111,-15 8 95,12-18-107,-14 17 140,3-17-122,-9 18 167,-1-14-157,-2 17 163,-5-10-157,1 13 3426,-10-4-3494,5 9-27,-14 0-11,10 5-29,-18 9 46,16-3-23,-15 13 11,18-11-95,-12 18 90,15-14-6,-4 14 16,10-15-44,0 14 51,2-13-6,5 14 11,-1-17 67,13 12-34,-8-16 63,9 2-24,-10-9 147,9-3-163,-8 0 84,10-15-107,-12 9 51,6-13-56,-10 13 124,2-8-101,-4 7 122,1-9-156,-2 12-23,-2-6 1,0 10-102,-4-2 40,3 4-202,-5 4 230,4 1-51,-3 6 51,4-2-23,0 10 51,2-9-28,7 12 50,-2-13 62,7 4-34,-5-10 163,4-3-123,-4-2 128,6-14-168,-8 6 39,3-14-44,-7 15 16,-3-11-38,-1 12-1,-13-14-22,9 16-141,-7-5-44,10 11-1143,0 0 477,4 5-8969,-1 19 8573,2-10 1,0 10 0,0-19 0</inkml:trace>
  <inkml:trace contextRef="#ctx0" brushRef="#br3" timeOffset="135570">6163 575 19636,'2'-19'996,"-1"3"-677,-1 15 1670,0 0-1888,2 1 11,0-1 0,1 1-22,-1 0-1,-1 1-16,1-1 45,1 1 106,3 1-146,-2-1 224,6 1-178,-6-2 256,4 0-284,-6 0 144,4 0-167,-3 0 118,3 0-147,-3 0 91,6-3-95,-6 0 32,8-2-44,-6 2 12,7-3-35,-6 3 6,5-1-11,-6 2 45,3 0-28,-6 0 134,4 1-67,-3 0 157,3-1-168,-3 1 112,4-4-141,-3 3 29,4-4-56,-4 4 0,7-4-6,-5 4-5,9-6-6,-7 5 16,13-5-21,-11 4 16,13-4-11,-14 5 6,13-3-1,-13 5-10,16-2-1,-14 2 28,20-5-5,-17 2 45,22-7-34,-20 6 0,20-7-28,-21 7 39,20-4-39,-19 6 11,19-5 0,-19 4 12,19-5-18,-18 5 51,25-7-39,-22 6 17,25-9-23,-26 8 34,21-8-28,-23 10-12,16-8 6,-20 8 40,15-5-46,-17 5 7,15-3-12,-13 4 0,17-4 22,-16 4 68,19-3-68,-18 3 12,17-4-29,-18 4 29,15-4-45,-16 5-29,12-3 52,-14 4-40,12-1 22,-14 2 17,15-2-11,-13 1 17,19-3-6,-15 2 40,23-5-40,-20 4 11,21-6 6,-23 5 62,19-3-101,-21 4-1,13-2 12,-18 3-5,10-1 10,-12 3-10,9-2 10,-10 2 7,14-3-7,-11 2 6,16-4-11,-13 3 12,17-5-7,-16 5 23,18-3-28,-16 3 11,16-4-16,-17 4-1,14-1 12,-17 2-12,14-1 12,-16 1-6,12-2-6,-15 1 6,8 0 0,-10 0 11,8 1-11,-8 1-22,10-1 33,-8 1 34,10-2-45,-8 1 17,11-3-28,-9 2-17,12-3 16,-11 3 18,8-2 0,-12 3 10,1-1 7,-6 2 290,-1 0-329,-5-1 10,1 1 23,-3-1-23,0 0 17,2 0 6,-6 0-28,5 0-34,-9-1 51,8 2-6,-10-2 5,8 1 7,-13-3-7,10 2 18,-14-4-29,13 3-5,-18-3 5,17 2 17,-16-2-11,18 2 17,-15-4-11,15 4-12,-14-6 1,14 6-7,-15-5 12,15 6-5,-15-1 10,15 4 51,-10-1-44,13 1 4,-7 0-21,10 0 5,-2 0-6,6 0-111,-1 0 111,7 1-5,-1 1 5,4 2 1,-2 0 16,3 1 6,5 0-6,0-1 0,21 2-5,-14-4-23,27 1 17,-27-3-6,25 0 1,-26 0 44,25 0-45,-28 0 6,15 1 0,-22-1-22,13 1 16,-14 0 1,8 1-1,-12-1 40,-1-1-34,-3 2 5,0-2-27,-1 2 22,0-1 17,0 1-6,0 1-11,0 0-6,-1 1 6,0 1 11,-3 1-11,1-1-28,-2 3 34,3-4-17,-3 8 11,3-5 45,-5 13-45,3-11 11,-6 9-22,5-12-17,-10 10 28,6-7 28,-20 23 0,16-17 56,-16 18-73,18-19-6,-11 12 18,12-14 72,-9 9-84,14-14 40,-2 0-18,6-7-604,1 0 179,4-1-151,-1 1-258,4-1-566,-2 4-1187,0 3 2554,0 4 0,-2-4 0,-1 0 0</inkml:trace>
  <inkml:trace contextRef="#ctx0" brushRef="#br3" timeOffset="139554">6142 553 25567,'14'28'146,"-1"-4"-113,-13-17-10,1-1-12,-1 1 11,1-1-10,0 1 4,0 1-4,0 2 38,1 7-22,1-5 34,0 6-57,-1-12 18,1 5 5,-1-7 72,1 5-60,-1-5 55,2 8-78,-1-6 16,4 10-38,-4-10-7,5 11 18,-4-10-12,3 5 18,-4-8 21,0 2-5,-2-5 90,1 2-68,-2-1 96,1 3-96,-1-2 29,1 6-63,-1-4 29,1 8-45,1-8-5,0 6 5,-1-8 0,2 8 0,-1-5 22,2 11 0,-1-8 113,1 13-96,-3-12 45,1 10-67,-1-12-23,2 10 6,-2-10 45,3 7-23,-2-7-16,6 11 0,-4-9-12,9 17 6,-8-15 6,9 18-1,-9-17 29,7 16-29,-8-17-21,5 14 16,-5-15-17,4 14 17,-4-15 39,3 14-28,-4-14 34,3 12-34,-4-12 0,5 16-11,-4-13-28,5 22 23,-4-18 22,6 20-12,-5-20 12,5 23-11,-5-21-12,5 23 12,-7-22-18,6 27 12,-6-26 17,7 26-11,-7-28 33,7 21-39,-6-25-6,4 17 6,-5-21 6,1 10 0,-2-13 33,2 14-39,-1-11 11,4 20-5,-4-18-40,6 21 40,-4-18-6,6 16-12,-7-20 12,5 13 0,-5-15 34,5 11-28,-6-13-34,6 9 28,-6-11 11,3 8 0,-4-7 51,3 15-57,-3-9-22,4 19 23,-4-17-17,4 16 11,-2-18 5,2 14-5,-4-17 56,3 12-50,-4-14-17,2 9 11,-2-12-11,1 4 11,-1-8 44,0 1-105,-1-1 61,-3-5 11,0 3-22,-2-5-6,-1 1-11,-5-2 17,2 0-6,-15-11 6,12 8-23,-14-13 23,17 14 5,-7-10-5,8 8-22,-6-11 27,7 11-11,-14-21 23,12 20 27,-10-15-27,11 18-6,-6-6 17,1 4-6,-6-5-11,5 5 0,-6-7 0,11 11 11,-10-10-11,11 9 11,-10-12-11,12 11-16,-7-7-1,9 8 17,-3-2 22,2-7-16,0 6-6,-2-13 28,2 11-17,0-1 23,-1 5-23,4 6 22,-5-2-33,6 4 6,-3-1-45,4 2 50,0 3 11,1 1-10,1 3-7,3 1-5,0 3 11,1 0-5,2 3 5,16 16-11,-9-12-5,22 23-7,-23-24 18,12 15-12,-14-16 12,18 27-6,-16-23 11,19 25-11,-22-29-11,7 6 0,-7-7 11,3 5 11,-3-3 6,9 15-12,-13-20-16,8 12 0,-10-18 0,5 5 33,-5-7-33,6 4 11,-6-5 6,3-1-12,-5 0 6,1-2 6,0 1-12,2 0 6,-4-1 11,2 0-44,-3 0 66,0 0-33,-1-3 0,2 1 0,-1-2-11,0-1 33,1 0-10,4-15-12,-2 10 16,4-17-10,-4 18-12,1-6 18,-2 9-24,3-10 18,-2 8 11,6-22-6,-4 14 23,6-21-40,-5 15 51,9-39-45,-8 32-23,8-40 12,-12 48-22,3-12-35,-6 25-682,1 1 218,-2 7-4543,0 0 1216,4 0 3859,0-2 0,-1 1 0,1-2 0</inkml:trace>
  <inkml:trace contextRef="#ctx0" brushRef="#br3" timeOffset="141470">6798 443 23926,'3'16'257,"-1"-2"-173,0-8 6,-1 1 0,1 2-6,-1 1 5,1 1-5,-2 1 6,1 1-1,-1 2-10,0 1-1,0 0 6,-2 1 208,-5 16-236,1-14 90,-10 23-90,9-27 33,-6 11-50,6-15 51,-11 14-68,9-13 79,-14 18-50,15-18 77,-11 14-66,9-14 56,-10 16-68,9-13 73,-9 13-89,12-17 67,-10 10-73,11-13 61,-11 9-72,11-10-11,-10 7-1,11-9 34,-12 9-33,12-8 22,-10 8-28,10-8 45,-13 10-45,10-8-6,-14 10 12,16-13 5,-7 4-5,10-6 38,-2 1-32,4-3 16,-2 1-17,3-2-22,-3 2 11,2-1 11,-3 0-11,3 0 39,-3 0-39,4 1 6,-3-1-6,3 0-6,-2 0 6,1 0 11,-2 1 0,2-1 40,-1 1-46,2-2-1685,-1 1 526,8-1-800,-1 0-3099,6 3 5053,-2 1 0,-4 0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9:02.29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  <inkml:brush xml:id="br2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2438 16661,'53'6'537,"0"0"1,35 2-353,-69-8-6,0-1-22,1 1-22,1 0 16,0 0-11,0 0 152,10 0 77,22-5-402,-15 2-1194,29-5 28,-43 6-4732,27-1 3572,-30 4-497,10 1 2856,-19 2 0,-6-3 0,-2 1 0</inkml:trace>
  <inkml:trace contextRef="#ctx0" brushRef="#br0" timeOffset="408">1533 2482 20890,'53'-13'358,"0"-1"1,36-8-275,-72 21-45,2 0-6,1 1-27,1 0 0,2 1-6,1 1-23,0 1-5,31 6 28,-25-4 11,43 4-27,-46-6-24,14-1-27,-19-2-95,-2 0-85,-1 1-139,-1-1-258,-1 2-347,-1-2-488,-1 2-520,-2 1-522,-1 0-4923,2 1 7444,-5-2 0,-1 1 0,-6-2 0</inkml:trace>
  <inkml:trace contextRef="#ctx0" brushRef="#br0" timeOffset="858">2956 2416 19613,'56'0'616,"0"0"0,39 0-330,-66-3-51,2 0-28,0 0-17,4 1 18,1-2-23,2 0 56,23-2-174,-8 0 0,1 0-67,24-2-258,-8 1 0,-4 0-285,-19 4-2649,43-3 1668,-58 6-3696,25 3 3786,-36 0 246,8 3 242,-14 0-174,0-1 151,2 1 829,0 0 140,3-1 0,-1 0 0,1-1 0,15 3 0,-14-3 0,20 5 0,-26-6 0,8 4 0,-17-5 0,0 2 0</inkml:trace>
  <inkml:trace contextRef="#ctx0" brushRef="#br0" timeOffset="1175">4730 2460 19731,'57'-2'856,"0"0"1,39-2-487,-70 1-107,0 1-105,2 0-58,-1 0-49,2 0-12,-1 1-11,1 1-162,44 0 55,-31 0-151,48 1 73,-54 0-526,41 3 369,-38-2-3730,56 4 1367,-62-4 2509,24 4 1,-47-4-1,-1-1 1</inkml:trace>
  <inkml:trace contextRef="#ctx0" brushRef="#br0" timeOffset="2358">6219 2460 18028,'58'-1'198,"1"1"1,41-3-137,-70 0-1,0-1 12,2 0 11,0-1 0,0 0-10,0 0-1,13-2-897,34 0-50,-23 3-3595,43 2 2609,-63 4 1012,42 5 0,-56-3 0,15 1 0</inkml:trace>
  <inkml:trace contextRef="#ctx0" brushRef="#br0" timeOffset="2908">7905 2460 20078,'70'-27'873,"-12"6"-705,-45 20-44,1 0-40,1 1-23,2 0-22,3 0-16,0 0-1,40 0-5,-23 1 14,14-1 0,1 1-20,-6-1-495,28 1 489,-33-1-10,0 0-23,0 0-34,-2 0-268,15 0 50,-14 0-2072,44 4 1400,-48-2-1686,29 4 678,-46-3 1960,9 1 0,-20-2 0,3 1 0</inkml:trace>
  <inkml:trace contextRef="#ctx0" brushRef="#br0" timeOffset="3267">9306 2395 18380,'54'2'986,"0"1"0,41 0-728,-58-5-124,3-1-50,1 1-50,1 0-6,-1 1-11,-1 1-12,-1 0-16,-3 0-62,-2 0-145,-3 0-241,0 0-404,-2 0-773,-1 0-1086,-1 0-4145,-4 0 6867,-6 1 0,-7 0 0,-5 0 0</inkml:trace>
  <inkml:trace contextRef="#ctx0" brushRef="#br0" timeOffset="4775">10401 2132 21282,'25'-24'235,"1"1"-185,-2 8 1,4-1 10,4-4 29,2-1 22,4-3 179,4-3 1,4-3-65,-4 2 0,4-3-954,9-5 1,6-5 0,-5 3 790,-1 1 1,0-1 4,1 1 0,3-3 0,-6 4-19,30-20-516,-30 20 1,7-5 0,-7 5 493,30-21-13,-23 16 0,8-7 0,-11 7-20,9-5-15,-4 2 0,-5 4 4,-25 17-52,8-8-16,-28 21-2341,0-2 974,-13 10-1372,-5 7-4928,1-1 8251,-3 5 0,5-6 0,1 0 0</inkml:trace>
  <inkml:trace contextRef="#ctx0" brushRef="#br0" timeOffset="5541">10554 1781 23959,'3'-34'34,"-1"7"-56,-2 27-18,0 0 18,-1 2 39,-1 1 22,-2 5 17,-3 2 0,-1 4-22,-4 3-18,-1 3 1,0 1 17,-13 19-12,-4 12-16,3-8 27,-3 17-16,21-40-17,-6 18 6,11-24 134,0 9 0,6-17 554,11 3-486,-1-8 162,27-3-292,-17-3 101,36-12-134,-32 7 22,34-13-61,-36 13 5,23-6-17,-29 9-55,19-1-46,-23 5-548,15 0 5,-15 2-9181,23 2 680,-21-1 9151,12 1 0,-22-1 0,-3-1 0</inkml:trace>
  <inkml:trace contextRef="#ctx0" brushRef="#br1" timeOffset="6691">12306 796 24312,'6'84'-4373,"0"-13"2868,-4-53 559,0-2 357,1-2 42,-1-2 197,0-2-18,0-2-1059,0-3 1016,-1 0-80,0-4-184,-1-3 1431,0-3-378,-1-16-157,1 7 9609,-1-27-5279,1 19-5067,0-16 103,2 15 263,0-2-1405,2 0 498,1 0 112,0 0 939,1 2 12,0 1 67,4-10-23,-3 15 185,5-12-190,-9 21-67,2-1-51,-5 8-17,0 1 17,0 2 51,0 4-9809,0 4 6022,0 4 4804,0 2 0,-2 3 131,1 0-34,0 1 46,0-2-75,1 0-1079,0-1 0,2-2-149,0-3-173,5 4-651,-2-7-74,3 1 253,-6-9 802,6-11 1256,-3 0-407,12-27 164,-5 15 217,23-35 704,-14 31 349,34-34-163,-30 36 6809,25-17-8921,-33 29 0,8-2 0,-18 12-1076,3 9-988,-6 2-183,0 27-177,-3-14 2486,-1 33-57,0-29-33,1 28 0,0-31-358,0 26 117,0-31-980,-3 17 561,0-24-4253,-6 12 1788,2-14 3153,-3 5 0,6-9 0,0-1 0</inkml:trace>
  <inkml:trace contextRef="#ctx0" brushRef="#br0" timeOffset="7195">13160 577 23125,'-73'-47'291,"12"10"-207,43 45-11,1 2-11,1 1 10,-1 3-16,2 1 0,1 1 96,-6 18-29,10 3-67,-1-1 224,26 4-129,-3-27 303,28 8-337,-20-16 125,27-6-181,-27-4 57,23-17-101,-26 7 27,17-28-38,-21 23-12,9-31 6,-17 33 28,2-15-28,-6 25-95,-1 0 39,0 6-68,-1 5 119,0 1 39,0 17-12,0-7 107,11 25-90,-2-21-5,11 12-12,-6-15-22,8 6-61,-3-7-825,20 13 119,-18-16-5153,21 12-1524,-26-17 7444,6 3 0,-17-7 0,-1-2 0</inkml:trace>
  <inkml:trace contextRef="#ctx0" brushRef="#br0" timeOffset="7459">13291 468 17955,'6'9'5976,"-2"-2"-5735,-4-7 386,0 0-475,68-3-582,-41 7 503,54 0-73,-58 8 17,-1 0 39,20 12-34,-17-8 0,22 14-27,-27-16-40,21 10-22,-22-13 319,11 4-504,-17-10 37,-2-2-333,-2 1-214,-1-2-308,-2 0-465,-2 0-677,0 0 2212,0 0 0,-2-1 0,0 1 0</inkml:trace>
  <inkml:trace contextRef="#ctx0" brushRef="#br0" timeOffset="7741">13729 293 20767,'-42'54'285,"0"1"1,3-5-1,9-7-72,18-15-56,1 1-56,0-2-61,2 2-40,0-2-40,1-1-61,2-2-78,3-2-118,0-4-207,2-1-3243,6 2 1282,2-9 2465,15 1 0,-13-10 0,6-1 0</inkml:trace>
  <inkml:trace contextRef="#ctx0" brushRef="#br0" timeOffset="8358">14539 271 22991,'10'-49'347,"-5"9"-291,-15 37-28,-2 1-11,-1 1-1,-3 1-10,-2 2 5,0 2 17,-10 6 0,-12 16-17,10-7 1,-12 26-1,31-26 73,-4 24-39,12-26 22,8 15-34,2-18-161,38 15-102,-18-16-2895,57 13-141,-46-17 3266,25 3 0,-44-8 0,-1-1 0</inkml:trace>
  <inkml:trace contextRef="#ctx0" brushRef="#br0" timeOffset="8844">14890 293 22330,'-62'-37'582,"8"10"-403,34 32-61,1 3-40,2 0-22,1 0-16,2 3 27,-5 15-50,10-9 95,-2 21-90,10-24 6,7 11-6,-2-17 102,8 4-24,-8-9 270,7-1-297,-6-4-51,10-10-39,-6 2-78,17-19 56,-13 13-17,19-18 56,-19 19-11,9-9 11,-16 18-51,1-3-10,-6 8 22,0 1 16,-1 0 46,1 4-7,-1 0 7,2 6-6,0 1 5,0 2 17,3 15-22,-2-9-151,6 22-96,-3-24-168,2 7-218,-3-12-258,0-3-319,0 0-650,1-3-1170,1 0-5069,0-3 8082,0-1 0,-3-1 0,-2 0 0</inkml:trace>
  <inkml:trace contextRef="#ctx0" brushRef="#br0" timeOffset="9217">15087 336 16392,'-4'0'3664,"2"0"-3177,2 0 1149,0 0-1368,1 16 80,1-11 55,1 12-39,1-16-45,0-1 347,3 0-486,-2-1 88,2-5-228,-4 1 32,3-15-60,-3 8 10,5-25-22,-4 17 78,10-31 23,-7 26 426,14-34-353,-12 34 195,16-23-307,-12 31-17,20-9-45,-16 18 0,33-3-11,-23 8-325,40 2-34,-36 5-3647,33 17-323,-41-6-4706,8 10 9046,-24-13 0,-3-5 0,-3-2 0</inkml:trace>
  <inkml:trace contextRef="#ctx0" brushRef="#br0" timeOffset="9983">13182 1212 23131,'-37'-18'-28,"2"5"39,16 21 0,-2 0 11,1 1 6,-1 1-11,1 0-6,2 0-5,2 0-23,2 0-11,2-1-84,3 7 90,4-6 106,10 11-11,3-11 83,24 9-133,-12-10-6,35 14-17,-32-13-12,22 13 12,-30-11 56,6 14 6,-14-12 509,-7 26-403,-8-24 107,-20 17-197,7-22-16,-35 11-51,23-12-190,-52 7 50,54-13-414,-22 1-174,45-6-4862,11-7-230,6 0-150,10-4 5959,-5 4 0,-5 4 0,-5 2 0</inkml:trace>
  <inkml:trace contextRef="#ctx0" brushRef="#br0" timeOffset="10308">13291 1300 21063,'10'5'2264,"-1"-1"-1990,-9-4 168,0 0-318,16 12-1,-11 0 0,14 11-33,-17-3-1,-1 0-27,0 4 44,0 26-39,-2 6-44,0 0-12,-1 16-22,1-47-152,2 22 23,2-35-352,2 3 72,-1-11-2600,4-1 1110,-3-5 1910,5-5 0,-7 3 0,0-3 0</inkml:trace>
  <inkml:trace contextRef="#ctx0" brushRef="#br0" timeOffset="10642">13204 1322 23259,'38'-40'358,"1"0"1,27-26-208,-42 58-33,0 1-45,3 2-6,0 3-28,1 1-11,24 12-28,-24-4 0,24 22-11,-39-15-51,4 23 107,-15-22 174,-17 21-191,1-22-51,-33 16-44,22-19-538,-32 8 219,33-12-1861,-28 2 814,33-6-6728,-15 1 2151,26-4 6010,-2 2 0,9-2 0,1 0 0</inkml:trace>
  <inkml:trace contextRef="#ctx0" brushRef="#br0" timeOffset="11125">13729 1300 23573,'50'0'280,"0"1"0,35-1-134,-64 0-29,-1-2 34,-1 1-22,1-1-6,-1-2-11,0-1-11,-1-1 0,-1 1 11,-3-2 6,-3 1-39,-1-1 38,2-7-78,-3-10-22,1 4-34,-6-12-22,-3 21-370,-11-10 213,2 15-163,-27 1 315,14 8-12,-33 13 56,30-4 67,-25 18-17,32-16 107,-19 22-107,24-19 135,-12 21-118,17-21 107,-2 19-90,10-22 253,14 15-225,-3-19-12,11 2-32,-7-8-7,2-2-44,2-1-23,1-1-206,9 0-52,-7 0-1881,27 0 447,-25-2 1698,27-2 0,-37 2 0,6-1 0</inkml:trace>
  <inkml:trace contextRef="#ctx0" brushRef="#br0" timeOffset="11553">14386 1212 24519,'64'4'689,"-10"-3"-521,-35-4-44,2-1-34,1-2-23,0 1-34,1-1-5,0 0 157,27-10-112,-27 8 84,20-11-96,-37 12 1,-1-10-96,-6 8-240,-16-9 162,2 12-168,-41 1 213,24 7-6,-50 13 73,46-4-22,-39 21 15,47-16 53,-21 26-24,35-22 96,-4 28-51,17-26 140,17 25-162,-1-28 39,34 22-73,-22-26-347,53 10-45,-39-20-633,28 2 51,-28-7-437,0-2-1249,-2-1-3451,-1-4-1819,-6 1 7919,-6-2 0,-13 5 0,-6 0 0</inkml:trace>
  <inkml:trace contextRef="#ctx0" brushRef="#br0" timeOffset="12141">15218 709 24631,'20'48'644,"-4"-4"-503,-16-16-7,0 2 23,-1 0-6,0 2-11,0 0-16,0 1-40,1 1 50,-1 16-78,0-12 101,0 39-124,1-40-5,0 34-22,3-39 16,-1 0 247,1-18-123,-3-14 72,0-4-212,0-2 5,-4-15-50,2 7-219,-10-24 174,5 20-101,-15-23 113,10 25-124,-20-11 134,16 20-50,-22 3 101,21 7-17,-24 12 45,23-4 151,-25 22-101,24-15 78,-23 33-128,30-29-6,-6 19 12,18-26 27,3 2 34,4-7 34,5-2-12,5-2-22,6-3-22,4-1-17,5-2-17,1-3-34,27-4-50,-25 1-694,32-8 134,-45 9-9215,10-5 8106,-24 8 0,-1-1 0,-7 3 0</inkml:trace>
  <inkml:trace contextRef="#ctx0" brushRef="#br2" timeOffset="139011">657 621 16919,'17'-5'453,"-2"2"-245,-7 4 4,1 1 12,0-1-44,1 0-35,0 0-22,2-1 51,3 0 90,14-4-208,-8 2 45,11-6-40,-19 3 740,8-8-549,-13 7 431,3-11-459,-10 11 286,-5-9-409,0 9 39,-11-8-118,5 10 17,-15-6-22,12 7 28,-17-1-152,-34 23 96,30-10-6,-27 16 23,51-16-17,1 0-6,2 0 11,-2 5 12,4-2 33,0 16-5,4-13 128,14 23-60,-3-21 430,27 14-325,-15-21 258,36 3-398,-30-11-17,38 0-89,-36-4-543,37-5 184,-39 2-2066,31-9 581,-38 9 1883,14-4 0,-27 8 0,1-1 0</inkml:trace>
  <inkml:trace contextRef="#ctx0" brushRef="#br2" timeOffset="139345">1117 468 21304,'34'19'813,"-3"-2"-617,-16-11-50,1 0-40,0-1-56,-1 2-16,0-1-12,-2 1-5,2-1-6,-2 2 1,13 7-192,2 3 18,-3-1-886,1 2 449,-20-13-3064,3 6 879,-6-5 2784,-2 3 0,-1-6 0,0 0 0</inkml:trace>
  <inkml:trace contextRef="#ctx0" brushRef="#br2" timeOffset="139629">1358 468 15771,'2'4'6503,"0"0"-6548,-2-4 28,0 0 17,-34-5-5,20 13-1,-28 0 6,17 39 6,8-16-29,-17 41-5,21-43-684,-9 34 275,17-43-520,0 13 492,8-27-4464,17-5-2851,-8-4 7780,9-3 0,-14 3 0,-4 0 0</inkml:trace>
  <inkml:trace contextRef="#ctx0" brushRef="#br2" timeOffset="140128">1643 533 22543,'-8'-50'-269,"0"11"213,-3 42 33,-2 3 12,-3 3 28,-2 3 0,0 1 0,-1 2 11,-10 13-51,8 1 12,-1 0 0,13 4 33,10-19 292,15 15-180,-5-19 264,24 5-297,-21-14 39,15-1-68,-18-3 220,14-14-242,-14 6 79,10-24-107,-14 18 1,4-16-18,-7 16-10,4-16-7,-5 21-206,2-8 44,-4 18-156,-1 4 313,1 4-168,2 19-27,0-7-1262,6 30 645,-4-25-201,4 13-326,-4-17-559,0-2-701,2-2 2616,-1 2 0,-2-9 0,-1-1 0</inkml:trace>
  <inkml:trace contextRef="#ctx0" brushRef="#br2" timeOffset="140696">1774 621 14258,'8'4'5859,"-1"0"-5747,-7-4 745,0 0-712,12 11-5,-8-4-22,9 9-12,-10-8 96,0 2-118,-1-4 214,1 2-136,-2-5 364,1-1-134,-1-2 600,1-4-964,0-1-28,6-13-12,-3 8 12,7-14-5,-4 12 10,15-17-21,-12 17-130,10-12 68,-15 19-146,2-1 179,-7 5 17,6 6 22,-3-2 1,8 13 16,-5-7-22,9 14 11,-8-12 5,12 9 6,-12-13 141,8 2-46,-10-8 230,6-3-291,-6-3-6,12-19-28,-8 7-11,8-12 0,-7 11 0,1-1-11,1 2 11,-1 0-6,-1 4-5,-1 1-106,5 1 77,-7 5-44,7 4 96,-10 7 60,1 9-44,-2-2-5,7 27-68,-4-18-778,12 33 123,-9-33-3451,12 27 1496,-12-29 1807,7 15 0,-12-26 0,0 4 0</inkml:trace>
  <inkml:trace contextRef="#ctx0" brushRef="#br2" timeOffset="141278">2496 424 20873,'5'51'224,"-1"0"0,2 37-151,-4-58-12,1 0-16,0 0 0,-1-2 5,1-1-10,0-2 105,2 22-128,-2-23 11,4 23-34,-4-34-33,5 8 0,-6-14-515,5 4 184,-6-8-576,2 1 621,-3-3-1972,-1-6 942,-2 1-3994,-8-19 3882,2 9-477,-14-30 1781,11 21 729,-20-36 593,18 31 4437,-17-34-4106,20 36-364,-5-14-298,13 22-195,1-1-134,1 2-51,2 1 454,5-9-437,2 7 699,18-17-877,-10 19 234,29-14-460,-23 20-27,31-2-45,-30 11-6,24 11 22,-30-1 63,10 23-18,-21-14 180,-7 26-158,-7-24 108,-28 24-136,15-27-10,-32 10-73,31-21-633,-24 0 101,30-7-3132,-13-5 970,20 3 2733,-3-4 0,9 5 0,1 1 0</inkml:trace>
  <inkml:trace contextRef="#ctx0" brushRef="#br2" timeOffset="141595">2737 117 23366,'1'85'140,"2"-10"-107,1-41-21,0-2 21,1 0-5,0-2 11,-1-2-78,5 28-39,-5-27-622,7 28 213,-7-43-1776,8 5 666,-5-15 1597,9-4 0,-10 0 0,2-2 0</inkml:trace>
  <inkml:trace contextRef="#ctx0" brushRef="#br2" timeOffset="142004">2913 468 22032,'94'23'718,"-17"-6"-461,-67-20 23,-2-1 17,-1 0-17,0 0-33,-3 0-57,0-1-50,-1 0 45,3-12-180,-2 5 51,4-19-50,-6 17-12,2-20-5,-3 19-45,-4-14 17,-1 19-241,-11-4 207,3 13 73,-26 21 34,16-3 212,-43 50-218,38-35-5,-22 37-1,36-42 96,2 23-29,12-28 258,20 16-285,0-29-353,49 2-118,-31-10-3075,56-6-129,-55 2-6197,20-4 9810,-40 5 0,-9 0 0,-5 2 0</inkml:trace>
  <inkml:trace contextRef="#ctx0" brushRef="#br2" timeOffset="142762">3547 533 23696,'11'45'51,"-3"-7"-51,-9-24 11,1 0 0,0-1 0,0-2 0,0-1-5,0-1 0,0-3 5,0-1-6,0-2 7,0 0 144,0-2 376,0-1-481,0-3-23,2-16-28,1 5 22,4-21-22,-2 15 0,10-25-5,-6 22-51,13-24 28,-14 33-112,9-7 100,-13 18 18,4 1 22,-4 4 157,7 15-112,-5-4 5,13 24-33,-11-20 0,8 13-12,-8-18 79,8 8-28,-11-14 381,6 2-263,-9-8 5,6-7-162,-3 0-17,18-27-17,-9 16-72,26-29 55,-22 30-56,18-10 51,-21 18-96,10 1 107,-14 6 17,9 17 17,-14-5 11,2 21-40,-7-13-895,-1 33 347,0-26-3171,0 37 908,0-39 2834,1 13 0,0-26 0,0-2 0</inkml:trace>
  <inkml:trace contextRef="#ctx0" brushRef="#br2" timeOffset="143128">4182 511 21215,'-17'58'520,"2"-8"-346,12-34 22,2-1 23,0-2 22,1 0 39,2-3 353,5 2 588,18-4-1025,-5-1 117,31-16-234,-28 1 173,31-26-157,-32 16 247,20-26-258,-29 23 28,4-26-134,-16 27-376,-18-20 196,1 29-537,-37 1 375,24 16-1356,-38 21 745,40-9-4721,-18 24 672,33-24 5024,-2 11 0,13-20 0,1-2 0</inkml:trace>
  <inkml:trace contextRef="#ctx0" brushRef="#br2" timeOffset="143462">4620 139 24251,'7'43'168,"-1"-1"-140,-5-7 5,0 2-5,1 0-5,-1 0-7,1-1-21,-1-1 10,0-2-72,3 27-235,2-16 139,-2 5-1007,4-28 554,-6-19-3557,5-4 560,-5-2 3613,3-3 0,-4 2 0,0 2 0</inkml:trace>
  <inkml:trace contextRef="#ctx0" brushRef="#br2" timeOffset="143728">4358 446 23063,'48'-22'566,"0"-1"0,35-13-382,-57 29-55,1 2-50,2-1-46,0 3-10,0 0-29,-2 1-330,23 4 73,-22 1-1199,28 11 638,-37-5-3080,20 13 1081,-22-14 2823,9 6 0,-18-11 0,-1 0 0</inkml:trace>
  <inkml:trace contextRef="#ctx0" brushRef="#br2" timeOffset="143977">5036 358 23231,'-5'71'-2196,"0"1"1,2 15-1715,0-36-4312,8-50 8222,0-1 0,-2 0 0,-2 0 0</inkml:trace>
  <inkml:trace contextRef="#ctx0" brushRef="#br2" timeOffset="144128">5036 205 22431,'-5'-16'991,"1"4"-1109,4 12-3159,0 0 0,0 0 0</inkml:trace>
  <inkml:trace contextRef="#ctx0" brushRef="#br2" timeOffset="144478">5233 380 14689,'4'6'7276,"-30"72"-6939,22-55 32,-20 56 51,33-69 0,1-1 6,2-1 268,8-2-425,-2-2 118,27-4-315,-19-4 86,38-10-125,-35 3-3313,34-17 3325,-38 14-256,16-18 217,-32 17-320,-9-19 117,-11 20-934,-50-16 672,28 22-919,-44-3 403,46 16-1601,-18 6 745,24 1-561,-5 4 2392,10 3 0,11-11 0,-1 3 0</inkml:trace>
  <inkml:trace contextRef="#ctx0" brushRef="#br2" timeOffset="144844">5650 490 23215,'15'45'1170,"-2"-8"-912,-13-37-85,0-2-94,0-1-51,0-2 5,0-3-10,0-1 5,0-2-23,1-2 23,3-8-129,8-9 62,-2 4-50,16-16 77,-13 26 1,16-13 6,-16 21-12,15-2 11,-15 9 29,21 12-1,-17-3 387,22 34-292,-26-21 24,8 27-124,-17-27-359,1 22-106,-3-22-9383,-5 24 8318,-1-31 1,-1 6 0,3-18 0</inkml:trace>
  <inkml:trace contextRef="#ctx0" brushRef="#br2" timeOffset="145829">6569 380 23164,'13'-62'1221,"-3"15"-1171,-15 38-10,0 6-29,-2 0-22,-2 1-12,-9 1 12,1 2-17,-41 17 17,27-5-12,-42 33 7,47-22 21,-17 23 1,27-25 27,-1 30-5,14-29 96,15 25-52,2-34 68,21 8-95,-13-17-90,47-1-123,-33-5-2116,49-7 390,-55 4 1894,17-4 0,-35 8 0,1-1 0</inkml:trace>
  <inkml:trace contextRef="#ctx0" brushRef="#br2" timeOffset="146246">6876 446 23747,'-31'-8'-6,"4"5"28,16 14-27,0 2-1,2 0 6,1 0-5,1 1 5,2-1 11,1 17 17,3-15 213,10 17-113,0-25 186,19 4-247,-12-9 157,23-6-151,-21 0 56,18-11-73,-22 7 101,8-9-73,-16 8 101,1-15-185,-7 12-141,-7-19-10,0 20-784,-15-11 381,11 16-2589,-13-3 1401,14 10-537,-4 1-690,9 4-3830,0 0 6799,2 0 0,1-3 0,1-1 0</inkml:trace>
  <inkml:trace contextRef="#ctx0" brushRef="#br2" timeOffset="146694">7073 490 8293,'0'7'4778,"0"-1"-3608,0-6 5624,0 0-6620,22 42 33,-16-31 79,16 31 117,-20-41 135,-1-1 465,2 0-701,-1-2-72,13-18-208,-7 7 1,14-23-12,-11 18-39,16-25 5,-11 19-3430,21-28 3453,-22 31 35,14-14-30,-21 26-184,3-1 129,-10 12 151,3 13-57,-3-2 57,5 27-84,-4-20 11,8 26-28,-5-26-73,12 19-22,-8-24 2404,8 10-3065,-10-18-336,0 2-297,-3-6-415,-2-1-525,0 0-741,2-2 3070,-1 0 0,0 0 0,-1 0 0</inkml:trace>
  <inkml:trace contextRef="#ctx0" brushRef="#br2" timeOffset="147106">7576 402 21993,'66'27'1020,"-12"-5"-684,-45-21-6,0-1 1,0 1-29,-2-1-39,1-1 286,11-8-470,-7 2 173,15-15-173,-16 11 111,6-16-140,-11 13 62,0-17-95,-4 18-90,-11-15-11,3 17-359,-21-5 309,13 12-34,-25 11 157,20 1 67,-24 24-23,25-13 147,-13 28-80,23-24 299,2 28-243,12-29-3139,26 23 3078,-8-28-797,47 9 629,-34-21-1367,45 0-246,-48-6-1529,15 0-6088,-30 0 9303,-6 1 0,-6 0 0,-4 0 0</inkml:trace>
  <inkml:trace contextRef="#ctx0" brushRef="#br2" timeOffset="149895">3854 906 23259,'-21'14'51,"2"0"-40,8-2 6,0 1 5,-1 0 6,0 1 6,-1 1-17,0 2 22,-1-1 129,-16 24-118,13-17 73,-22 34-78,24-33 101,-19 35-85,17-31 79,-22 42-95,21-37 157,-23 46-129,23-44 83,-29 45-122,26-44-3280,-31 44 3296,29-45-2195,-32 43 2173,31-45-796,-32 39 779,33-44 45,-29 37-28,32-37-1212,-26 36 1206,26-35 748,-26 36-725,26-38 185,-26 28-157,26-33 78,-27 27-117,26-27 33,-30 30-62,27-28 1586,-21 24-1596,23-23-759,-36 42 808,31-35 2020,-35 45-2019,42-52 5,-16 23-44,26-33 5,-6 9 0,13-17 1040,-1 2-1051,4-8 6,0 0 442,0-1 2957,1-1-3382,0-1 49,1-2-66,0 0 0,0-2 38,3-2-32,-3 1 10,4-8-16,-3 9 5,1-7-17,-1 8-39,-1-6 40,0 5-6,2-8-1,-2 5 12,5-12 0,-4 8-16,7-18 16,-6 15 0,7-22 0,-7 19 11,7-21-6,-6 20 51,2-22-56,-4 23-39,2-20 45,-3 23-6,2-15-6,-2 20 23,3-7-6,-4 14 6,1-2-28,-2 5-174,0 0 163,0 4 22,0-1-6,0 3 45,1 1-33,-1 1 11,0 12-6,0-7-6,-3 25-10,1-18-18,-7 29 23,4-26 28,-8 26-16,7-29 21,-11 31-16,9-31-23,-6 18 6,9-24 17,-4 12-6,5-14 17,-6 15-22,7-16 0,-4 8-1,5-11-16,-3 7 11,3-7 39,-2 5-16,4-8 38,0 0-16,0-3 67,0-1-101,1 0 17,1-1 11,2 0 113,10-5-96,-2 2 106,25-15-117,-16 9 61,46-30-100,-36 22-23,37-22 17,-39 24-6,35-14-5,-34 16-386,32-7 156,-43 16-448,11 5 219,-23 5-2241,7 18 660,-6-8 2051,6 20 0,-10-24 0,2 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0:34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0 665 20117,'16'-17'235,"-1"4"-123,-6 9 6,1 1-1,0-1 1,2 0-6,0-1 6,2 0-18,1-1 1,2-1-22,2 0-7,0-1 1,2 1-11,2-2-1,0 1 35,25-9 66,12-5-117,-6 2 117,21-6-117,-46 15 118,43-13-23,-13 4-112,1 1 17,-8 1-6,-26 10 12,0 1-7,-2 1 1,2 0 0,-2 1 45,11-2-62,-9 2 44,26-6-44,-25 5 28,31-7-28,-33 6 6,12-3 22,-18 5 11,-1-1 12,1 1 10,-1 0 6,0 0 1,0-1-1,-1 0-22,2 0-12,-1-1-22,1 1 1,1-1-1,20-4-45,-14 3 17,28-5-5,-33 8 0,7 0-1,-18 4 18,-2 0-12,-1 1 6,-2-1 16,0 1 1,-1 0 5,0-2 6,-1 2 0,0-2-6,1 1-11,0-1-6,1 1-5,0-1-6,1 1 0,0 0 1,0-1-12,0 1 0,0-1 0,1 0-12,-1 0 12,1 1 0,0-1 0,1 0 23,2 0-6,1-1-1,0 1 24,12-6-29,-8 5-11,15-6 0,-18 6-11,5-1-1,-9 2 1,-1 1 11,0-1-11,-2 2 11,1 0-11,-3 0 5,0 0 1,-2 0-259,-1 0 197,1 0 62,-1 1 21,0 1 24,0-2 4,-2 1 7,1 0 33,-3 0-23,0 1 130,-4 0-163,4-2-17,-3 1 0,6-1 6,-2 0 0,2 0 11,-2 0-6,3 0-5,-2 0 17,2 0 83,-2 0-89,1 0-5,0 0-1,0 0-16,1 0-6,-1 0 11,0-1-11,0 1 5,0-1 1,-1 0 39,-3-2-28,2 0 95,-6-3-68,4 2 113,-6-4-95,6 5-12,-1-3-11,2 4-10,1-1-1,0 1 0,1-1 0,-1 1 11,2-1-11,-1 0 6,0 1-17,-1-1-6,1 1-6,-1-1 35,-5-3-29,4 2 28,-8-4-17,7 4 1,-4-1 5,5 2 17,-1 1-12,0 0 23,2 0 0,-1 0 6,1 0-1,1 0 91,-1 0-124,1 0-12,-1-1 7,2 2-23,-1-1 22,1 0-5,0 1 0,-1-1-6,1 0-11,-1 1-6,0 0 12,1 1 0,-1-1-6,1 1 16,1 0-234,-1 0 212,2 0-27,2-1 22,0 1 11,2 1-17,1 0 17,0 1 0,2 1-6,0-1 12,1 1-1,1-1 1,10 2 11,-7 0-23,8-1 17,-10-1 6,0 0-34,-1 0 17,1-1 0,-2 1 6,1 0-6,-1 1 0,-1-1 0,0 1-11,-1 1 22,-1-1-17,0 1-10,-1-1 4,1 0 1,0 1 11,7 5-5,-6-4 5,5 5 11,-8-5-22,0 0 11,0 0 0,-2 0-23,1 0 57,-1 0-45,0-1-1,-1-1 1,0 1-11,-1-1 16,1-1 6,-1 0 0,0 0 0,0-2 101,-4 4-73,1-2-17,-5 2 23,4-2-12,-3 1-50,3-1 34,-2 1 5,2-1-5,1 0-1,0-1 6,1 0-11,-1 0 0,1 1 0,-1-1-11,1 0-11,1 0 55,0-1-33,-1 1 23,1-1 5,-1 1-34,2 0 34,-2-1 6,2 1 5,-1-1-11,1 1 34,-2-1-12,2 0-5,-2 0 39,0 0-28,-1 0-51,0 0-21,-4 0 16,3 0-6,-5 2 17,4 1-11,-3 2 0,2 0-11,0 1 11,0 2 0,0 0 6,-1 2 16,-3 6-5,3-4 11,-4 5-6,4-5 1,0 0-23,0 0-6,0-1 12,1 0-1,1-2 18,0 0-1,1-2 0,1-2 6,1 0 0,-1-2 6,3-2-17,-1 0 5,1-1-666,0 2 325,1-2-174,-1 1-314,3 1-626,0 1 1433,3 9 0,-4-8 0,2 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0:36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199 110 21366,'13'-50'813,"-3"9"-595,-9 36-22,-1 1-6,1 0-27,-1 2-23,0 1-51,0 0-27,-1 0-51,-1 1-39,-3 0 0,-1 0 23,-3 1 61,-13 7-28,6-1 84,-25 13-79,22-10 18,-21 15-51,25-14 5,-10 11-10,15-11 49,0 14-16,8-14 73,6 10-22,2-14 184,17 3-185,-10-6 174,28 0-201,-24-5-12,14-3 0,-18-1 0,-2-1-5,0-1-6,-1 0 33,2-5-38,-4 3-1,3-4-11,-6 3 6,1 0 0,-2 0 17,1 2-1,-2-2 6,0 2-5,0-1 0,-1 1 10,0 1-10,-1 0 11,-1 1-6,1 0 11,-1 2-5,0 0-6,0 2-11,0 1-263,0 1 230,0 3 21,0 2 24,-1 4 44,1 6-34,-1 0-5,1 3 0,0-3-6,1-2 6,0 1-12,2-1-5,1-1 1,2 0-75,8 9-77,-5-9-599,9 8-1,-10-15-436,2 1-947,-5-4-1300,1 0 3406,-1-2 0,-2 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0:39.1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1 219 23920,'19'-29'112,"-3"9"-56,-11 30-5,1 3-1,0 2 0,2 4 18,-1 2-7,1 3 1,-1 2 5,0 0-22,1 0 5,-1-1-11,2-1 34,1 10-50,-2-8-1,2 8-11,-5-13-5,0 0-1,0-2-10,0-2-6,0 4-6,-1-7-17,0 1-27,-2-7-29,0-3-16,-1-1-62,1-1-325,0-1 50,-1 0-150,1 0-220,-2-1-341,0 1-604,1 1-1132,-1 0-6941,1 3 9689,0-2 1,-1 0 0,0-3 0</inkml:trace>
  <inkml:trace contextRef="#ctx0" brushRef="#br0" timeOffset="368">44 547 15249,'-3'-4'3614,"1"1"-2881,2 3 2208,0 0-2902,47-43 12,-29 31-12,36-31-6,-41 42 7,-2 1 4,2 3 7,-1 1-12,-1 3 28,0 1-16,0 2 5,-1 0 16,-1 1-10,-1 1 0,0-1-6,-1 1-12,-1 0-4,-2 1 49,0 6-38,-2-4 156,-2 14-129,-2-13 62,-8 15-112,2-18-11,-14 10-28,11-14-174,-10 3 23,14-9-1283,-3 0 94,9-3 1351,1-1 0,1 1 0</inkml:trace>
  <inkml:trace contextRef="#ctx0" brushRef="#br0" timeOffset="785">395 591 20733,'36'35'1176,"-7"-7"-817,-29-24-23,0-3-33,0 1 5,0 0-12,-1-2-32,0 1-7,1-1-61,-1 0-56,0 0-33,-1-2-23,0-1-28,0-3 11,-1-7-45,0 1 1,1-7 10,1 3 6,0-1-39,1-1 23,0-1-6,1 0-6,2 0 34,2 0-40,1 0-5,1-1 0,2 2 0,1-1 11,1 1 12,7-6-34,-4 7 5,6-2-16,-7 9-51,0 2-39,1 3-101,-1 2-453,5 1 212,-4 2-1546,12 6 807,-13 0-7326,9 18 2593,-15-10 5926,2 8 0,-8-15 0,-1-3 0</inkml:trace>
  <inkml:trace contextRef="#ctx0" brushRef="#br0" timeOffset="1268">898 394 25057,'-17'-27'-17,"1"9"28,3 28 6,0 4 6,-2 0 5,2 2-6,-1 1 12,2 0-12,0 1-5,2-1 5,1 1-22,2-2 11,3 11 1,2-10-1,7 13 6,-1-20 11,4 4 28,-2-11 28,0-1 6,0-1-6,0-2-17,1-4-28,0-1-16,1-4-7,7-15-10,-5 8-12,4-11 1,-8 11-12,1 1 11,-1 1 6,-1 2-5,0 2 10,-2 2-10,1 0 16,0 0-5,-2 4-29,2-2 23,-2 6-11,3 3 11,-1 2 22,12 11-16,-5-5-12,8 7 1,-6-6-12,1-1-33,1 1-57,-1-1-78,0-1-101,-1-1-95,-2 0-95,-1-2-151,-1-1-235,-3-1-489,0-2-1196,-1 0-832,-2-1 3379,0-1 0,-2 0 0,0 0 0</inkml:trace>
  <inkml:trace contextRef="#ctx0" brushRef="#br0" timeOffset="1634">1096 0 24777,'14'78'196,"-2"-8"-174,-8-40 23,0 1-11,1-1-6,0-1 22,1-1-39,0 0 1,1-3-1,0-1-6,-1-1 1,1-3-6,-2 0-6,0 0-10,0-2-7,-1-1-61,0 3-5,-1-5-180,0 4 185,-2-13-359,0 0-2721,0-9 570,0 0 2594,1-7 0,-1 6 0,1-3 0</inkml:trace>
  <inkml:trace contextRef="#ctx0" brushRef="#br0" timeOffset="2038">1380 153 10259,'1'10'2515,"-1"-2"-1675,0-8 1619,0 0-2061,-64 63-1107,37-37 925,-11 12 0,0-1 310,18-14 320,2-5-246,3-1 235,3-2-550,5-5 40,1-2 151,6-5 960,2-2-769,3-1-85,4 0-156,4-3-169,3-1-72,2-5-39,2 0-29,2-3 23,-1 2-50,1 0-6,-1 0 28,7-3-67,-7 4-23,4 0 1,-10 5-7,-2 2-10,0 2 0,-2 0-12,-1 0 0,0 3 6,11 12-5,-9-4-12,12 12 6,-14-12 0,1 3-17,-2-5-6,-2 0-28,1-1 1,-1 0-18,1-2-156,2 3 11,-1-3-621,3 3-7,-5-5-6973,4 3 7825,-4-4 0,-1 0 0,-3-3 0</inkml:trace>
  <inkml:trace contextRef="#ctx0" brushRef="#br0" timeOffset="2278">1643 219 24665,'29'70'-179,"-5"-10"-28,-21-47-157,1 0-208,-1-2-340,1-1-708,-1-2-1695,0-1-3401,-1-2 6716,0-1 0,-1-2 0,-1-1 0</inkml:trace>
  <inkml:trace contextRef="#ctx0" brushRef="#br0" timeOffset="2449">1643 0 17288,'2'2'63,"0"0"1,-2-2 0</inkml:trace>
  <inkml:trace contextRef="#ctx0" brushRef="#br0" timeOffset="2885">1796 350 12763,'5'2'4772,"0"-1"-3781,-5-1 3670,0 0-4331,18 14-50,-13-10-73,13 11-22,-18-19-151,-1 1 33,-1-14-67,1 6 0,-1-11 11,2 9-17,-1-4 29,1 0-23,0-1-17,1-11 0,1 6 6,1-7 0,2 10-12,39-30 40,-27 34 34,35-18-18,-42 41 1,3 4-1,-4-1 7,-1 2-18,1 1-22,1 1 0,-1 1 0,0-1 0,0 0-45,2 5-5,-3-4-320,5 14 113,-7-15-1031,3 13 592,-7-17-4473,2 6 2363,-3-11 2806,1 1 0,-1-5 0,0 1 0</inkml:trace>
  <inkml:trace contextRef="#ctx0" brushRef="#br0" timeOffset="3434">2322 66 18380,'-30'52'2025,"0"1"1,6-11-1926,-13 44 24,42-81 66,1-1 45,0-2-11,3-1-45,0-1-50,2-3-56,0-2-23,2-3-16,0-2 11,11-13-12,-10 7 63,16-21-63,-19 20 292,6-17-179,-12 22 206,-2-7-290,-3 14-84,0 0 22,0 5 134,3 9-61,-1-2 375,8 25-274,-2-13-28,5 16-18,-2-12-10,2 2 0,0 3-29,2-1-16,-1 2-6,-1 0-28,-1 0 191,1 22-118,-7-19 263,-8 30-280,-8-40-33,-11 10-23,1-19-22,-5-1 5,-3-3-33,-4-2-45,-17-3-39,13-2-465,-31-3 151,39-1-3203,-12-2 173,32 2 3439,3 1 0,6 1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7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113 96 23864,'-2'-9'-11,"-2"4"17,-10 22-6,0 2-17,0 1 17,1 0 0,2 0-11,1 0 16,1 0-10,2-2 5,1 1 0,2-3 22,1-1-11,2-1 0,0-1 1,1-1 4,2 0 24,2 0 27,2-2 50,3 0 18,1-3 38,3 0 7,1-3-18,2-1-16,1-2-12,1 0-16,1-3-18,1-1 19,-2-3-35,0-1 5,-3-1 6,0-1-33,-2 1 44,0-1 1,-1 0-6,-2 0 16,0-1-10,-3-1-7,0 0-21,-1-1 16,-3-1-33,-1 0-6,0-2-17,-3 0 11,-2-2-39,-3-1-11,-3-2 0,-2 0-33,-1 0 16,-1 0-11,1 1-17,0 2-28,1 2-22,0 1-34,1 3-22,1 2-45,1 1-106,1 2-147,0 2-195,2 2-190,-1 0-197,1 2-235,-1 2-487,2 3-616,-2 2-549,2 3-1557,0 1 268,1 0 4207,2-1 0,0-5 0,1-3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0:37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0 285 20218,'3'39'789,"-1"-4"-621,0-16-28,-2-1-16,2 0-18,-2-1-5,0-1-6,0-2-11,0 0 0,0-2 0,0-1 28,0-3 68,0-2 78,0-2 89,0-2 448,0 0-269,0-2-414,0-3-84,0-2-11,-1-4-11,0-1-1,-1-2-5,1-3-11,1-2-6,0-1-78,0-14 50,0 6 1,0-9 16,2 10 22,-1 4 6,2 2 0,-1 3 11,-1 4 0,0 2 1,-1 5-1,0 1-17,1 3-33,-1 0-168,1 1 190,1 1 23,1 2 10,0 2-10,2 2 0,-1 1 16,2 0 0,1 4-22,-2-3 6,6 6 22,-7-9 134,6 1-78,-6-6 196,6-5-212,-5 0-29,6-5-6,-3-1-16,1-1-11,1-2-1,0-1-5,2-1-11,-1 1 11,1 0-5,-1 0-18,5-3 6,-4 6-61,11-8 28,-13 12-46,6-2 52,-10 8-18,3 9 96,-4-1 16,5 18-28,-6-10-10,4 8-7,-4-10 6,1-1-16,0-1-1,0 1 6,0-2-5,0 0-7,0-1 1,-1-2-22,1-1-29,-2-1-33,1 0-62,-1-2-89,-1 1-146,1-3-180,-1 2-291,1-1-537,0 1-1216,0 1-425,1 0 3041,1 3 0,-3-3 0,1 0 0</inkml:trace>
  <inkml:trace contextRef="#ctx0" brushRef="#br0" timeOffset="483">657 110 22554,'-82'41'246,"15"-4"-173,55-20-6,2 1-11,2 0-28,2 0 0,0 1-17,3-3 1,1 1 4,4 10 35,1-12-18,3 5 29,-2-16 22,1-2 11,0-1 34,0-1 11,0 0-28,2-1-34,0-2-38,1-2-29,1-5-28,0-1 0,0-2-11,-1-1-5,0-1 10,-2 1 18,1 0 5,1-9-23,-2 9 23,5-11 0,-5 16 34,6-4-1,-6 9-5,4 0-16,-5 4-7,12 7-27,-7-1 16,9 5-11,-7-3-139,8 4-113,-5-2-829,11 6 129,-9-7-7774,16 9 1870,-17-9 6873,8 2 0,-19-9 0,-2-1 0</inkml:trace>
  <inkml:trace contextRef="#ctx0" brushRef="#br0" timeOffset="765">876 132 20392,'10'5'3713,"-2"-1"-3595,-8-4 145,0 0-207,43 3-17,-27 0-5,35 3-1,-38-1-10,1 0-1,1 0 0,2 0-10,-1 1-7,2-2-5,-1 1-11,1 0-11,0 0-18,-1 0-279,14 4 112,-12-4-95,9 4-79,-16-5-112,-2 1-95,-2 0-90,-2 0-106,-1 0-140,-2-2-247,-2 1-437,0-1-727,-1 0 55,-1 0-660,-1-1-970,-1 1 3910,0-1 0,1 0 0,1-1 0</inkml:trace>
  <inkml:trace contextRef="#ctx0" brushRef="#br0" timeOffset="1034">1183 0 23360,'-38'51'97,"1"-1"0,3-4 0,4-5-1,7-6-12,2-1-28,0 0-23,2-3-5,3-2-28,3-5-11,4-5-34,4-5-207,3-4 67,7-5-1063,11-1-971,1-6 2219,23-5 0,-26 4 0,8-4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03.0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60 723 24217,'20'32'252,"-4"-4"-174,-13-18 12,0 0 0,0 2-6,-1-2 0,1 1-12,-1 0-16,0 0-16,0 0-7,-1-1-10,1 1 16,0 2-34,-1-3-145,1 8-358,-1-10 145,0 2-2246,-1-8-3349,0-2 5948,0-2 0,0 1 0,0-1 0</inkml:trace>
  <inkml:trace contextRef="#ctx0" brushRef="#br0" timeOffset="264">16 439 19888,'-9'-7'3030,"2"2"-2543,7 5-2123,0 0 600,19-6-308,-10 9-555,15-4-795,-14 11 95,-2 0-3859,-1-2 6458,-1 0 0,-3-4 0,-2-1 0</inkml:trace>
  <inkml:trace contextRef="#ctx0" brushRef="#br0" timeOffset="754">191 723 23859,'13'49'89,"0"0"1,8 31-29,-19-72 7,0-1-1,-1-2 6,0-2 16,0-1 40,1-1 733,-1-3-743,1-2-35,2-10-68,1 1 24,5-23-18,-3 13-5,12-33-17,-9 29-28,22-48 33,-18 44-5,17-27 0,-19 40 0,11-5-16,-13 17 21,10 2 6,-13 8 62,8 16-22,-9-5 5,7 18-45,-8-13 56,8 28-73,-7-26 1,9 25-1,-9-32-162,6 10 84,-7-18-364,4 6 212,-6-9-1141,3 5 436,-3-4-7422,6 6 52,-6-6 8311,4 3 0,-5-7 0,-1 0 0</inkml:trace>
  <inkml:trace contextRef="#ctx0" brushRef="#br0" timeOffset="1164">629 242 23562,'9'55'526,"-1"-5"-397,-8-27 11,0 1-11,1 2 16,0-1-21,2 3-12,-1-1-6,1 4 112,9 42-201,-5-33 34,6 41-40,-7-54 62,4 25-85,-6-30-21,5 14-40,-6-27-325,0-1 174,-2-6-1534,-1-6 357,0 0-8430,0-14 8588,0 9 0,0-5 0,0 10 0</inkml:trace>
  <inkml:trace contextRef="#ctx0" brushRef="#br0" timeOffset="1449">520 570 24906,'34'-40'308,"-4"7"-252,-18 31-17,-1 0-17,-1 0-5,0 1-22,0 1-214,10 0 18,-6 1-2275,26 4 958,-22-2 1518,25 7 0,-33-8 0,8 4 0</inkml:trace>
  <inkml:trace contextRef="#ctx0" brushRef="#br0" timeOffset="1965">826 592 23450,'89'-5'453,"-15"1"-318,-57 1-34,-1 0-23,-1 0-28,-2 0 1,-1 1-6,-2-1 22,-1 1 230,4-2 240,-2-4-436,-1 2 112,-5-9-168,-4 7 106,-1-13-72,0 12 145,-3-11-151,-1 11 162,-8-4-168,4 9 39,-9 0-89,7 4 11,-15 7-11,13 0-23,-23 18-10,19-10 44,-20 27-6,21-21 0,-11 27 1,19-28 16,-2 21-28,9-26 0,3 6 1,2-12 4,3-1-21,1 0 16,1-2 0,3 1-28,1-2-11,2-1-308,20 0 101,-13-3-2246,45-8 1198,-40 1-4335,31-12-2179,-38 9 7797,3-3 0,-16 8 0,-3 1 0</inkml:trace>
  <inkml:trace contextRef="#ctx0" brushRef="#br0" timeOffset="2481">1417 483 24139,'-69'20'414,"12"0"-313,45-4-6,0 0-28,3 0-16,0 1-18,3-2-10,2 1 10,2 4 57,12 3-23,-3-7 67,19-2-134,-13-14 84,16-10-50,-16 1 34,17-23-35,-18 14 40,13-22-50,-16 22 33,7-15-73,-10 22 50,2-6-33,-7 14-33,1-1 66,-2 6 18,0 9-51,0-1 112,0 23-67,2-13 100,4 36-94,-2-28 229,10 45-208,-9-43 74,4 30-96,-7-37 34,-1 5-11,-2-10 0,-1-1 22,-2-2-22,-2-3 0,-1-1 0,-1-1-1,-1-3 40,-11 2-100,7-5-96,-20-2-23,18-5-1153,-17-12 543,21 6-1854,-5-11-470,14 11 3041,2-6 0,0 9 0,2-2 0</inkml:trace>
  <inkml:trace contextRef="#ctx0" brushRef="#br0" timeOffset="2898">1593 526 24094,'44'85'229,"-7"-17"-150,-34-62 27,1-2 40,-3-2 55,0 0 12,0-2 101,-1 0-207,0-12-107,-2 3 0,-3-19 0,1 9 17,-6-23-6,4 20 0,-5-35 0,7 35 79,2-25-45,6 31 33,7-12-39,0 15 28,25-17-89,-16 17-213,23-9-46,-25 17-2048,19 2 508,-19 5 1821,19 5 0,-27-3 0,5 2 0</inkml:trace>
  <inkml:trace contextRef="#ctx0" brushRef="#br0" timeOffset="3431">2074 351 24419,'-38'21'22,"5"-1"-5,17-2 11,1-1 5,0 2 18,1-1 10,2 1 12,0 0 6,3 0 122,0 20-167,7-18 61,9 18-39,1-30 90,17 1-102,-12-10 19,13-8-30,-14-1 29,14-25-45,-15 16 16,7-22-27,-16 24 33,2-19-45,-3 18 12,6-16-12,-3 21-10,7-5 27,-5 13-6,4 1 40,-7 5 11,2 4 11,-4 1 12,1 3-29,0 1 12,-1 1-6,1 1-6,0 1 12,7 16-51,-4-12-145,8 20-1,-8-25-442,5 8 90,-6-12-5120,1 10 1725,-3-10 3882,0 5 0,-2-11 0,0-1 0</inkml:trace>
  <inkml:trace contextRef="#ctx0" brushRef="#br0" timeOffset="3748">2140 1 25965,'7'54'364,"1"0"0,5 39-157,-5-66-17,-1 2-27,1 0-18,-1 0-16,1 1-50,-1-2-23,0-1 44,9 25-105,-7-24-18,10 21-38,-13-36-1574,4 4 514,-7-13 1121,0 0 0,-3-5 0,0 0 0</inkml:trace>
  <inkml:trace contextRef="#ctx0" brushRef="#br0" timeOffset="4648">476 1490 26715,'-2'-30'235,"-1"7"-190,-3 23-11,-1 0-6,-2 2-11,-1 2 5,-2 3 0,-2 4 6,0 1-39,-1 3 39,-12 18 107,-2 13-102,4-7 57,2 13-68,20-35 62,3 15-67,5-22 151,16 9-78,-6-15 61,27 2-123,-21-8-73,34-7-45,-30 1-649,31-9 213,-32 10-2667,21-2 712,-29 7 2481,10 0 0,-21 2 0,2 0 0</inkml:trace>
  <inkml:trace contextRef="#ctx0" brushRef="#br0" timeOffset="5132">717 1446 18969,'0'4'3876,"0"0"-3002,0-4 1215,0 0-2022,-17 20 12,11-5-7,-14 18 1,17-11-11,0 1-17,1-3 5,2 6 90,15 6-84,-6-9 207,19 1-145,-14-21 106,15-5-202,-15-4 12,20-18-17,-19 9 5,24-36-16,-25 27-1,14-30 1,-20 32 11,5-20-34,-8 23 39,5-16-33,-8 26 11,2-5-11,-3 14-28,0 1 50,-1 2 11,3 24-11,-2-10 6,5 26-6,-3-21-22,2 7 11,-1-9-11,-1 1-28,2-3-45,0-1-67,0-1-465,2 3 95,-1-7-1395,3 4 202,-4-11 1714,2 1 0,-5-4 0,0-1 0</inkml:trace>
  <inkml:trace contextRef="#ctx0" brushRef="#br0" timeOffset="5515">1177 1446 24844,'40'80'308,"-8"-15"-201,-30-60-7,-1-1-15,0 0-18,0-2-11,-1 0 17,0-2 442,0 0-487,0-2-39,-1-1 17,-1-4 5,-1-2 6,-3-18-6,4 9 45,-2-34-23,4 28 141,5-29-118,-1 31 106,14-21-128,-7 25 39,18-20-51,-16 24-72,24-11-23,-23 19-325,15-2 29,-17 7-3653,17 10 756,-15-3 3266,12 6 0,-20-8 0,0 0 0</inkml:trace>
  <inkml:trace contextRef="#ctx0" brushRef="#br0" timeOffset="5949">1571 1271 27152,'20'41'174,"-2"-3"-141,-12-19-22,2 0-5,0 0 11,2-1-6,0 0 11,0-2-22,16 8 51,-13-13 66,15 5-66,-20-16 139,6-12-151,-9 2 68,3-27-85,-6 17 17,-1-32 12,0 28-40,0-23-11,1 25-6,7-23-27,-3 24-169,10-19 68,-8 27-902,11-9 420,-11 17-3698,10-2 97,-12 10 4217,4 3 0,-8-1 0,0-1 0</inkml:trace>
  <inkml:trace contextRef="#ctx0" brushRef="#br0" timeOffset="6370">1943 1227 26010,'51'-4'226,"0"0"1,33-4-109,-67 0-17,-2 0-1,0 0-32,-2-1-1,1 0-22,-1 0-1,-1 0 91,11-8-90,-12 7 83,9-10-94,-17 13 78,0-7-112,-4 8 28,-6-5-22,0 7-6,-19 0-23,12 6 34,-26 13 1,23-1 83,-23 26-34,24-17 135,-16 36-112,21-30 112,-4 37-140,12-38 112,12 28-123,1-37 90,28 11-102,-14-24-262,42-7-68,-32-5-3249,45-10-5802,-47 9 9212,13-1 1,-35 7 0,-5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27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110 249 15451,'-15'-38'2784,"2"6"-2083,11 30-91,1-1-89,-1 1-62,0-1-34,1 1-33,-1-1 382,0 1 116,0 1-688,1 1 1041,0 0-414,1-1-711,2 1 17,0-1-7,3 1-10,0 0-28,1 2-18,2-1-4,0 2 100,13 4-124,-7-1 85,21 10-90,-18-8 73,21 13-56,-21-12 140,21 13-123,-22-13 230,24 18-242,-24-15 62,15 17-83,-17-13 27,14 22-50,-13-18-34,27 32 50,-24-31 7,20 25-7,-23-28 79,17 20-61,-16-18 128,26 32-140,-24-30 11,20 23-38,-22-27 94,19 22-84,-17-19 1,23 30 5,-22-27 11,21 30-39,-23-32 73,19 26-62,-21-28 45,21 28-34,-21-26-5,20 30 6,-20-28 16,21 31-28,-21-31 84,29 41-123,-27-39 95,19 26-44,-22-32 10,15 19-10,-15-18-18,25 31-16,-24-32 35,21 26-24,-23-29 0,12 14 0,-13-15 0,19 24 0,-17-20 0,20 29 0,-22-31 0,10 17 0,-11-18 0,16 26 0,-14-22 0,20 30 0,-21-32 0,12 19 0,-12-21 0,11 17 0,-11-18 0,18 23 0,-17-24 0,10 16 0,-15-20 0,9 14 0,-10-14 0,6 8 0,-10-16 0,1 1 0,-2-2 0,4-1 0,-3-1 0,3 0-225,-4-2-862,2-8 477,-3-2-8851,-9-47 359,3 29 8868,-7-28 0,8 45 1,1 4-1</inkml:trace>
  <inkml:trace contextRef="#ctx0" brushRef="#br0" timeOffset="1817">66 227 25275,'-13'-10'147,"2"2"-91,10 8 5,0 1 18,0 0-12,0 0-11,0 0-11,1 0 39,-1 5-84,1-2 33,1 9-10,1-5 83,5 18-100,-3-13 72,8 24-50,-7-21 73,9 24-62,-6-20 45,9 25-34,-8-26-5,7 20-45,-10-25 23,3 5-29,-5-11 0,-1-2-27,1-2 162,0-8-101,0-2 16,-2-13-38,-1 5-40,1-22 6,-2 20 40,-2-18 38,1 25-39,-7-10-16,5 12 10,-7-11-33,6 11 6,-8-11-1,6 11 18,-9-14 44,7 11-28,-10-17-5,9 13-6,-10-18-28,11 18 22,-6-11 17,9 16 6,-2-4 6,3 9-18,0-2-10,2 3 10,-1 0-22,2 1 29,-1-1 16,1 1-6,0-2 0,0 3 6,0-3-28,0 3 448,1 0-425,0 0-12,0 1-22,0-1 22,0 0-5,0 0-1,0-1 12,1 0 39,2-3-28,0 1 22,6-4-27,-5 4 16,11-4-45,-7 3 68,15-5-17,-12 6 33,15-6-55,-14 6 27,13-5-28,-14 4-5,11-5-45,-13 5 51,11-6-12,-12 6 17,8-5-11,-10 5-1,3 0 7,-7 4 22,0 0-40,-1 1 34,-1 0-33,0 2 11,0 4-23,1 0-39,-1 8 6,1-8-134,0 5 72,-1-8-358,1 3 263,0-4-824,5 4 437,-1-3-3461,12 1 275,-9-3 3769,8-3 0,-12 1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34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361 679 25040,'-48'-36'291,"5"10"-235,25 29-10,-1 3-13,0 3-4245,-2 2 4223,-1 4 29,0 1 245,-11 10-246,9-6-202,-18 23 180,24-20-12,-8 18 7,21-24 2984,7 10-2979,4-19 1031,22 2-981,-11-15 399,15-5-444,-12-2-11,2-3-11,-1-3-11,1 0 33,9-10-10,-8 7 32,22-19-27,-24 21 62,15-11-74,-26 23 85,1 3-17,-9 10 123,-6 15-157,1-6 39,-3 17-61,4-16 0,0 6-23,2-6 12,2 1-29,1-1-66,3 0-124,1-1-414,6 2 49,-3-6-1555,13 1-450,-7-8 2583,18-4 0,-21-1 0,6-1 0</inkml:trace>
  <inkml:trace contextRef="#ctx0" brushRef="#br0" timeOffset="299">820 570 26021,'-48'16'36,"1"0"1,-35 15 13,60-14 6,1 2 0,2-2-6,2 2-5,3 0-6,4-1 34,1 7 0,7 6-73,3-6 11,26 8-33,-8-25-320,41 1 29,-31-13-2029,43-13 404,-38 3 1938,36-15 0,-50 19 0,10-4 0</inkml:trace>
  <inkml:trace contextRef="#ctx0" brushRef="#br0" timeOffset="983">1083 570 17994,'-36'5'7691,"25"8"-7546,-60 8-89,51-1 0,-12 13 0,18-15-16,0 0-7,3 0-16,1 0 22,4-2 17,1 0-28,3-1 11,2 0-16,1 0-1,12 9-33,-2-10-235,28 12 27,-16-19-1036,35 0 578,-31-11-2706,35-13 1388,-35 5-6182,29-23 6440,-34 18 1592,18-19 1618,-29 21 5758,4-10-5399,-12 17 1321,-2-3-2475,-1 8 840,-1 1-1160,1 2 455,-1 5-578,2-2 252,9 11-386,-2-7 196,19 7-219,-11-10 73,22 3-117,-19-6 39,29-10-62,-25 3-11,14-8 5,-17 5-10,0-2-6,-2 1 67,7-10-40,-12 8-38,3-15 22,-14 14-17,-18-15-16,4 17-23,-25-5 22,17 14-11,-28 9 51,23 1-29,-33 21 46,33-12 184,-27 28-117,32-22 190,-14 32-208,26-28 12,3 30-78,11-34 22,20 18-22,-7-27-298,34 3 24,-24-14-1312,41-5 661,-38-1-6799,38-10-1182,-44 6 8812,12-4 0,-30 8 0,-4 1 0</inkml:trace>
  <inkml:trace contextRef="#ctx0" brushRef="#br0" timeOffset="1283">1915 132 26581,'-29'50'59,"1"1"1,1-4 0,6-4-21,13-3-542,0 3 526,1 1-18,-1 1-16,1 1 0,0 0 252,-2 32-247,5 6-5,-1-10 16,8-9-33,0-50-491,10 1 149,-6-11-1994,8-11 253,-10-2 2180,6-19 0,-8 18 1,2-7-1</inkml:trace>
  <inkml:trace contextRef="#ctx0" brushRef="#br0" timeOffset="1935">1806 657 24379,'94'30'320,"-15"-7"-253,-61-22-34,-1-1-21,1-2 4,-1-1-10,-1-1 5,1 0 6,-1-1-6,-1 0 157,8-7-56,-9 4 382,7-13-298,-14 10 257,0-15-358,-5 14 51,-8-14-135,1 19 28,-15-6-27,7 12 4,-24 11 12,17-2 6,-20 18-17,21-10 106,-27 27-78,27-20 33,-13 24-44,28-28 44,7 20-89,6-19-118,23 19 124,-11-24-29,44 10 34,-36-18-73,32 2 73,-37-9-73,21-7 34,-20-1 95,8-8-50,-21 6 39,-3-2-17,-7 6-6,-1 1 17,-1 0-22,0-1 5,0 2 12,0-2 33,0-8-61,0 6 61,0-11-28,0 10 79,0-15-96,0 11 62,0-21-61,1 18 5,5-19-34,-1 20 0,12-15-5,-7 19-224,18-6 33,-14 14-89,9 0-185,-9 3-201,2 0-276,0 4-408,2 0-852,-2 5-1802,1-1 4015,0 2 0,-7-5 0,-2-1 0</inkml:trace>
  <inkml:trace contextRef="#ctx0" brushRef="#br0" timeOffset="2368">2660 613 26564,'-33'-6'62,"5"4"-51,12 10 11,1 2 6,-2 1-11,1 1 11,-1 1 39,0 3-50,1 0 0,-2 1 11,3 1-62,0 0 23,-1 14-28,9 2 16,2-4 96,19-8-6,-2-20-5,22-14-107,-16 2 12,21-25 55,-23 18 51,12-22-23,-18 24 96,4-13-113,-10 20 7,2-5-35,-5 9-5,1 1 17,-2 4 17,3 3-6,0 3 89,6 13-78,-2-7 17,16 23-50,-11-20 5,16 16-33,-15-20-331,12 9 135,-13-13-51,6 4-118,-11-8-1243,3-1 124,-2-1 1506,8-1 0,-10-1 0,3 0 0</inkml:trace>
  <inkml:trace contextRef="#ctx0" brushRef="#br0" timeOffset="2739">3054 0 26340,'-38'91'258,"6"-13"-186,28-42 12,1 0 6,-3 4-6,2-1-11,-1 2 11,2-3-17,0-1 202,1 40-241,2-34 17,1 47-6,0-62-6,2 12-5,-2-25 12,0-1-46,0-3 40,-1-2-23,2-1 0,-2-2-22,1 0 0,-1-4-197,2 0 91,-1-1-2611,0-1 566,-1-3-2437,-1 0 4599,-1-4 0,1 4 0,-1-1 0</inkml:trace>
  <inkml:trace contextRef="#ctx0" brushRef="#br0" timeOffset="3100">2725 482 27124,'47'-20'266,"1"0"0,35-13-182,-50 29-34,2 0-10,1 0-1,-1 1 0,0 0-28,-2 1-11,-4 0-33,-1 2-242,7 3-1007,-3 13 739,-6-4-1351,-9 19 1256,-16-17-825,-5 17 1239,0-16 504,-8 20 113,6-20 1130,-4 18-1103,6-20 157,0 13-566,2-16-307,5 10-108,-1-12-4306,9 5-1597,-5-8 6307,4 2 0,-7-7 0,0 1 0</inkml:trace>
  <inkml:trace contextRef="#ctx0" brushRef="#br0" timeOffset="3294">3382 219 5739,'47'47'0,"-10"-9"0</inkml:trace>
  <inkml:trace contextRef="#ctx0" brushRef="#br0" timeOffset="3595">3470 482 11659,'3'16'7097,"0"-3"-5652,-3-13 2134,0 0-3299,-38 69-519,28-46 525,-26 53 116,40-65-156,3-2 1,2 0-34,3-3 11,2 0-51,1-2 353,3-2-414,1-2-33,2-1 89,8-5-101,-5 0 157,21-18-22,-13-7-180,-2 2 73,-13-25-134,-16 34 50,-6-22-28,-3 28-111,-18-7 60,8 13-9763,-58 34 7373,56-16 0,-33 25 1,54-34-1</inkml:trace>
  <inkml:trace contextRef="#ctx0" brushRef="#br0" timeOffset="3932">3842 570 26049,'11'66'459,"-3"-13"-308,-8-52 342,0 0-370,2-6-28,1-1 12,1-5-1,3-1-22,1-2-5,3-1-12,0-2-11,3-1 89,31-31-33,0 8-28,8-8 180,-4 18-192,-31 24 53,21 12-125,-14 40 0,-3 8 0,6-18 0,-9 13 0,0-1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43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239 256 26278,'19'-31'51,"-6"8"-62,-24 26 33,-2 2-11,-7 5 17,-2 2 6,-3 2-6,0 2 45,-9 9 27,-13 20-44,15-13 79,-4 20-74,30-35 96,7 10-22,7-16 145,44 5-269,-21-11-112,57 1-56,-52-6-1024,39-6 379,-46 1-6194,23-9-2183,-36 8 9179,5-3 0,-18 6 0,-1 2 0</inkml:trace>
  <inkml:trace contextRef="#ctx0" brushRef="#br0" timeOffset="467">524 277 18022,'9'1'3741,"-1"-1"-2765,-8 0 2222,0 0-3125,7 17 5,-6-7-22,6 14 11,-8-11-5,1-1 151,11 9-169,-3-10 85,15 8-78,-8-16 27,24-2-78,-20-4 11,26-7-16,-30 2-18,14-10 46,-16 5 94,17-29-100,-17 20 28,14-34-56,-19 37 39,5-20-23,-9 27 34,1-5-16,-4 14 22,-1 3 5,0 3 23,0 9-28,-1 0 33,0 33-67,0-20-39,3 38-78,0-39-113,3 11-184,-1-18-196,1-2-337,0-1-419,0-1-5165,2 2-2520,-3-5 9040,1 0 0,-3-7 0,-2-2 0</inkml:trace>
  <inkml:trace contextRef="#ctx0" brushRef="#br0" timeOffset="817">1027 365 25018,'30'44'622,"-6"-9"-387,-22-35-22,-2 0-62,0-1-84,0-1-11,0-2-16,0-3-1,0 0-17,0-3 40,0-1-17,0-2-29,-2-1 57,-1-18 0,0 10 157,1-33-62,12 6-107,-3 5 29,21-4-73,-14 34 22,23-4-39,-20 14-241,19 0 11,-22 8-1074,11 11 418,-17-3-6871,5 24-1222,-10-20 8979,0 9 0,-2-19 0,-1-4 0</inkml:trace>
  <inkml:trace contextRef="#ctx0" brushRef="#br0" timeOffset="1200">1399 168 26693,'29'27'246,"-6"-2"-179,-21-5 57,0 1-91,3 1-16,0-2 0,1 0 11,0-1-11,3 5 151,5 1-73,-4-7 213,6-5-224,-11-17 129,11-14-197,-9 3 68,12-30-56,-11 21 51,9-38-51,-10 32 45,8-34-40,-9 38-50,5-14-67,-8 29-358,2-1 229,-4 10-868,3 0 482,-1 3-3053,7 3 61,-5 0 3591,4 5 0,-6-6 0,0 0 0</inkml:trace>
  <inkml:trace contextRef="#ctx0" brushRef="#br0" timeOffset="1634">1859 102 25707,'73'24'493,"-11"-7"-325,-44-19-22,0-3-23,0 0 17,1 0-28,-2-2 17,1-1-17,-2-2 22,6-4-89,-8 4 44,8-10-61,-13 10 62,1-10-84,-21 8-1,1 1-72,-33 7 33,20 7-44,-49 22 61,41-11 40,-32 25 10,41-21 118,-15 26-61,23-20 324,4 40-318,17-40 100,22 25-129,-4-37-45,51 3-111,-28-11-3519,16-8 1,1-1-6224,-16 0 9425,31-9 0,-69 11 1,-5 2-1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42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0 417 24206,'12'80'274,"-3"-15"-173,-7-60 61,-1-3 68,-1 0-40,2-2-61,-2 0-27,1-1-52,0-3-16,1-3 22,3-19-23,6-16-22,-1 4 107,14-23-68,-12 36 1,21-29-62,-17 32-247,20-13 73,-23 27-314,12-1 174,-17 11-1517,9 10 676,-7-3 1166,18 21 0,-20-21 0,8 9 0</inkml:trace>
  <inkml:trace contextRef="#ctx0" brushRef="#br0" timeOffset="433">526 329 24676,'-94'23'308,"13"-1"-190,60-7-17,0 1-17,2 0-12,2 2-60,3 0 33,3 0-39,3 0 27,2 0-61,6 14 51,10-7 21,0 0 40,22-16-61,-14-14 22,27-19-40,-24 7-5,27-29 17,-29 26 89,19-24-61,-27 26 146,6-12-85,-14 21 252,0-3-324,-3 10 72,0 2-5,0 3 258,0 15-270,0-6 46,9 20-119,-2-18-55,19 21-84,-12-20-1647,28 14 711,-25-19-8772,21 3 8211,-27-9 1,2-2 0,-11-1 0</inkml:trace>
  <inkml:trace contextRef="#ctx0" brushRef="#br0" timeOffset="717">788 1 27454,'5'44'219,"0"-3"-146,-1-11-29,1 1 12,-1 0 6,2 0-28,-2-1-18,1 1-21,-1-2-1,-1-2-16,1-2 61,3 11-185,-2-6-16,1-2-1932,-1-9 811,-3-15-5590,2 2-2375,-2-4 9248,1-1 0,-2-1 0,-1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1:31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242 286 14729,'26'-38'2879,"-5"8"-2039,-23 26-67,1 1-73,-3 0-67,0 0-101,-2 1-95,0 0 364,-10 0-493,-4 2-285,0 3-51,-20 15 16,21-5 18,-27 22 16,28-20 1,-13 14 22,19-15 67,-12 20-51,16-19 146,-4 18-156,13-24 111,10 9-111,-1-11 55,19 0-67,-12-5 34,24-13-56,-22 4-6,25-24-17,-26 15-50,21-30 112,-24 24 168,11-29-162,-19 30 352,3-22-195,-8 27 369,-1-7-493,-1 18 79,0 3-73,0 6 190,0 17-246,0-5 5,0 17-27,0-16-34,7 23-29,-3-22-615,12 21-12,-9-27-2150,7 8-897,-8-13 3714,1 3 0,-4-7 0,-1 0 0</inkml:trace>
  <inkml:trace contextRef="#ctx0" brushRef="#br0" timeOffset="800">790 264 22694,'12'59'162,"-3"-9"-89,-8-40 17,0 0-18,-1-1 24,0-1 21,0-2 57,-1 1 335,-4 0-94,1-3-326,-1 1 135,1-4-162,3-2 11,0-9-62,0 0 79,9-23-57,-2 12 74,17-34-79,-10 27 28,9-15-51,-8 17 6,-1 2 1,0-1-24,-1 2 18,0 2-28,0 2-6,-2 2 11,5-4 22,-7 9 12,6-2-6,-10 12 62,7 9-28,-6 1 124,8 23-119,-7-11 96,3 32-158,-5-28-55,0 26 67,-2-33 11,2 9 1,-3-20 72,3-1-40,-3-5 119,10-18-152,-5 6 23,13-23-34,-9 15-6,16-23-11,-12 22 17,16-15-17,-19 27-11,8 0 40,-14 12-1,4 15 6,-7-3-17,1 31-34,-3-23-386,3 28 33,-1-31-2772,8 20-84,-5-25 3243,8 11 0,-9-20 0,1 1 0</inkml:trace>
  <inkml:trace contextRef="#ctx0" brushRef="#br0" timeOffset="1317">1578 67 24637,'-30'-2'168,"2"3"-112,15 8 0,-1 1 28,-1 1 11,0 2-16,0 1-7,1 1 97,-10 16-124,8 10-23,-2-6-5,14 10-17,7-31 17,6 9 11,0-15 112,15-1-84,-9-9 22,22-17-50,-19 5 67,21-28-89,-23 21-17,15-27 28,-22 28 22,6-20-17,-12 28-39,1-6 23,-4 16 224,-1 13-146,-1 0 89,-1 18-94,1-11-40,0 5 11,2-6-11,0-3-22,1 0 17,1-2-29,1 1 7,3-2-18,1 0-39,13 11 40,-8-11-191,19 9-51,-18-16-980,11 0-22,-12-3 1249,16-1 0,-18 0 0,7 0 0</inkml:trace>
  <inkml:trace contextRef="#ctx0" brushRef="#br0" timeOffset="1601">1841 89 21646,'1'2'2218,"0"0"499,-1-2-2633,46-17-23,-29 16-10,37-10-3421,-41 20 3387,2 2-59,23 20 31,-14-14 0,25 20-34,-29-25-398,20 10 180,-20-11-505,15 5 203,-21-9-1312,11 5-1808,-16-8 3721,6 3 1,-13-6 0,0-1-1</inkml:trace>
  <inkml:trace contextRef="#ctx0" brushRef="#br0" timeOffset="1851">2125 1 24480,'-34'46'8,"-1"-1"1,-23 34-31,46-49-6,1-2 11,-1-1-39,1-2-39,2-2-85,0-1-150,3-2-135,1-3-184,1-4-170,2-1-5577,2-5 6396,6-3 0,-3-3 0,2-1 0</inkml:trace>
  <inkml:trace contextRef="#ctx0" brushRef="#br0" timeOffset="7917">308 1096 21657,'10'-49'1541,"-3"10"-1093,-4 31-28,-2 3-84,1 1-140,-1 2-51,-1 1 7,1 1-124,-2 5 11,0 0 6,-2 7-12,-1 1 46,-1 11 5,0 16-40,1-12 18,1 22-68,3-34-22,2 15-22,-2-19-297,2 7 123,-1-12-566,4 1 208,-2-5-5098,12-15 779,-6 1 4901,7-15 0,-12 17 0,1-1 0</inkml:trace>
  <inkml:trace contextRef="#ctx0" brushRef="#br0" timeOffset="8068">330 833 19456,'-7'-10'3798,"1"1"-4280,6 9-2722,0 0 426,38-47-2963,-22 40 5741,33-33 0,-40 45 0,1 1 0</inkml:trace>
  <inkml:trace contextRef="#ctx0" brushRef="#br0" timeOffset="8485">549 1030 21780,'-3'91'421,"0"-18"-203,3-64 34,0-3 56,1-2 62,-1-2 0,1-2-57,-1 0 141,4-10-247,4-9-151,0-1 22,13-19-66,-9 20 105,32-42-22,21 9-27,-18 17-52,9 10 1,-50 46-6,-1-3-22,0 1-11,0 1-51,3 10 34,-2-8-12,5 15-16,-4-18-1030,7 20 492,-8-23-2890,5 15 862,-8-23 2633,3 2 0,-4-7 0,0-1 0</inkml:trace>
  <inkml:trace contextRef="#ctx0" brushRef="#br0" timeOffset="8800">1140 505 24956,'14'53'78,"0"1"1,9 40-51,-20-53-87,1 46 0,-1 4 87,-1-30 3,1 28 0,-2-20-20,-2-65-375,0-7 62,1-3-1630,-1-19 643,1 9 1289,-1-28 0,1 31 0,-2-10 0</inkml:trace>
  <inkml:trace contextRef="#ctx0" brushRef="#br0" timeOffset="9034">1074 746 17361,'3'1'3898,"-1"0"-974,-2-1-2856,39-8-7,-20 5-10,33-6-1,-29 7-33,1-1-23,1 0-95,0 0-2408,31 1 706,-23 2 1803,35 6 0,-51-3 0,6 3 0</inkml:trace>
  <inkml:trace contextRef="#ctx0" brushRef="#br0" timeOffset="9505">1469 833 22156,'83'17'745,"-12"-2"-555,-52-15 1,0 0-62,1 0-12,0-1-38,0-1-29,0-2-11,0-1 79,17-11-45,-18 7 425,14-14-308,-27 15 230,1-9-324,-9 11 60,-8-8-156,2 8-5,-16-5-1,11 8-22,-22 3 34,18 5-12,-22 12 45,22-3 85,-19 23-113,22-18-34,-11 25 18,17-25-6,-2 25-12,8-24 1,7 20-23,1-24-593,22 15 234,-12-20-1993,33 5 952,-23-12-549,16 0-958,-17-8-521,3-2-2738,-4-2 6211,-2 0 0,-11 4 0,-5 1 0</inkml:trace>
  <inkml:trace contextRef="#ctx0" brushRef="#br0" timeOffset="9985">2191 833 22946,'-46'16'543,"5"0"-369,21-3-18,1 2-10,0 1-28,1 0-34,1 2-23,3 0-16,2 0-17,4 0-6,4-2-5,2 0-17,5-2 67,7 1-5,23-8-62,-7-3 56,27-19-45,-32 2 23,19-23 22,-25 18 45,13-25-68,-18 24 130,9-17-147,-13 24-44,5-3 12,-9 12 49,3 3 34,-4 3 90,3 13-101,-1-3 208,7 23-186,-3-17 102,15 36-158,-11-29 40,14 42-46,-16-39 29,2 28 22,-11-37 107,-13 19-129,2-25-6,-11 9 51,6-15-1,0-1-10,0-4-68,0-1-90,1-5-44,0-4-146,2-7-1596,-1-19 482,7 10 1383,8-21 0,1 32 0,6-6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4:44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26 22554,'14'-14'201,"-3"2"-66,-9 12 5,1 2 0,0 1-17,1 2-33,-1 2-18,0 1-21,-1 2-1,-1 7-50,-1-2-28,-3 6-123,-8 4 22,0-4-492,-20 22 307,14-21-73,-11 9-151,15-18-274,2-2-582,2-3-1289,4 0-655,1-3 3338,5 0 0,-1-3 0,2-1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4:50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50 22021,'-91'-30'617,"15"11"-382,57 35 11,2 3-10,-1 4 4,2 1-4,0 3 16,2 0-6,1 0-28,2 1 1,2-1-18,2 1-5,2 0 0,1 2 315,1 26-360,2-20-28,1 20 95,4-16-139,0-10 66,9 26-145,-5-29 12,4 12-1,-7-16-6,0-9-10,-2 2-57,-1-8 29,0-3-158,-2-2-677,1-2 431,-1-5-162,0 2-1485,-2-4 17,0 2-1579,-2 0 3646,1 3 0,0 0 0,1 1 0</inkml:trace>
  <inkml:trace contextRef="#ctx0" brushRef="#br0" timeOffset="233">0 510 24223,'96'-13'-409,"-14"4"190,-61 16-83,1-2-84,0-1-186,0-1-280,0-1-435,1-1-741,0-1 2028,24 0 0,-28 0 0,15 0 0</inkml:trace>
  <inkml:trace contextRef="#ctx0" brushRef="#br0" timeOffset="555">504 488 22739,'-30'48'361,"0"0"0,-18 30-210,47-64-16,-1-2-18,2 0-5,4-2 6,0-1-6,5-1 5,1 0 1,2-2 117,9 0 180,22-10-331,-11-1 123,30-18-123,-39 7 146,19-23-168,-28 19 106,1-22-168,-62 40 0,-9 6 0,30-19 0,-26 23 0,-1-1 0</inkml:trace>
  <inkml:trace contextRef="#ctx0" brushRef="#br0" timeOffset="938">789 598 15378,'6'6'4756,"-1"-1"-4101,-5-5 2370,0 0-2588,40 14-85,-30-11-88,29 11-91,-39-16-38,0-1-23,0-4 17,-1-8 5,-7-19-106,3 8 6,-3-12 16,6 11-38,1 7 4,0-7 35,6 4-23,-1 7 56,11-8-56,-6 13 5,19-3-599,30 40 1,3 8 0,-16-21 0,11 19 0,-1 0-1</inkml:trace>
  <inkml:trace contextRef="#ctx0" brushRef="#br0" timeOffset="1338">1467 357 24592,'-81'17'347,"13"-1"-218,53-5-17,2 0-33,0 0-29,1 1-11,1 0-39,2 1 28,1-2 57,1 13-57,4-10 45,6 13-12,2-15-33,7 3 17,13 0-62,-7-8-375,28 4 50,-24-9-834,19-1 202,-21-2-8857,29-5 8093,-29 2 1,12-2-1,-27 4 1</inkml:trace>
  <inkml:trace contextRef="#ctx0" brushRef="#br0" timeOffset="1744">1599 532 14768,'53'-13'4915,"0"-1"0,37-8-3548,-73 18-1294,1-1-51,-1 0 6,-2-1-17,-1 0-22,-2-1 33,-2 1 12,-3-1 28,0-3-18,-3 1 7,-1-7-18,-4 5 96,-12-13-129,4 14-67,-25-5 56,17 13 11,-19 7-6,16 0 12,-5 5 61,-8 8-33,13-5 5,-11 6 73,11 0-84,5-5 0,-2 6 11,4 0 6,5-4-6,0 3 17,5 0-11,2-6-6,2 5 90,8-4-73,-1-3 84,24 7-107,-2-9-105,18 2-40,-13-7-829,20-4 941,16 0 0,-26 0 0,8-2 0</inkml:trace>
  <inkml:trace contextRef="#ctx0" brushRef="#br0" timeOffset="2121">2475 247 23842,'-87'29'325,"13"-3"-286,54-13 22,0 2-5,0 0 23,1 0 16,1 0 185,-8 18-263,15-17 16,-6 14 102,23-15-34,1-4 5,7 2 96,11-2-95,-4-4-7,9 2 68,0-2-106,-9 0-28,6 1 16,-8 3-33,-6-3 212,0 12-133,-14-9-24,-6 7-16,-19 0-56,-25-4 0,-4-1 0,12 3 0,-50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4:48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 1 22543,'12'94'498,"-1"-13"-330,-9-54 0,1 0-17,0-1-28,0-1-33,1-1-23,-1-1 12,0 4-35,-1-8 108,1 10-68,-2-18 425,0 3-262,-1-11 235,1-5-421,-1-1 12,-1-16-73,-2 5 28,-5-23-28,2 20 0,-5-9 11,-2 10-5,1 5 0,-5 0-29,-5 6 18,5 3-29,-26 10 28,20-1 12,-28 20 5,31-13 28,-14 21-27,25-21-1,-2 21-6,12-20 102,10 20-57,-1-20 202,27 13-162,-17-20 33,42 4-151,-37-10-246,26 0-34,-34-2-1731,11 1 588,-16 1 1451,8 3 0,-16-3 0,3 2 0</inkml:trace>
  <inkml:trace contextRef="#ctx0" brushRef="#br0" timeOffset="335">490 439 23651,'39'28'678,"-6"-6"-476,-32-24-68,1-2-28,0-4-33,-1-1-6,0-3 12,-1-2-29,1-1 73,-1-18-111,1 12 10,-1-22-28,0 22 46,2-19-29,0 21 95,11-19-100,-6 27-40,13-8-33,-9 15-34,2 1-324,4 3 55,-5 2-3024,22 20 1395,-17-8-1071,11 15-3282,-8-9 2549,-7-6 3803,2 2 0,-9-11 0,-3-2 0</inkml:trace>
  <inkml:trace contextRef="#ctx0" brushRef="#br0" timeOffset="748">1016 285 23965,'-84'43'302,"64"-50"-288,-25 51 0,13 9 26,38-40 21,2-6 34,1-2-5,2-2 5,1-1 79,8-3-113,-4-2-5,6-5-11,-5 0 0,-1-4-11,1 1-1,9-17-22,-9 10 57,9-24-63,-20 24 12,4-12-6,-7 19-50,-1-2-11,-2 9-79,0 6 123,0 4 1,0 11 21,1-4-139,4 26-28,0-20-980,9 25 470,-6-29-3321,13 12 901,-12-17-100,8 3-3793,-9-9 6974,-1-1 0,-3-2 0,-3 0 0</inkml:trace>
  <inkml:trace contextRef="#ctx0" brushRef="#br0" timeOffset="1233">1388 264 21898,'-45'25'784,"1"0"1,-28 18-757,71-31-28,0-1 5,2-1 12,3-2 17,1 0 22,4-2 11,-1 0 67,8-3-67,-3-1-22,4-2 45,2-6-51,-5 1 6,4-6 39,-3-4-45,-5 2 23,1-5 117,-4-2-78,-4 5 268,1-9-240,-4 14 84,0-5-230,0 13-73,0-1 102,2 9 27,2 6-11,1 3 101,8 25-56,-5-15 162,14 45-179,-12-36 101,11 46-107,-14-46 169,2 36-135,-9-45 73,-14 22-141,2-32-16,-11 4-33,6-14-34,-1-3-57,-1-1-72,-2-1-106,2-3-147,1-1-178,0-2-3663,-6-5 576,10 5 3714,-5-2 0,15 6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8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25976,'5'30'162,"0"-1"-106,-2-7 28,0 0-22,2-1 0,-1 3-1,2-2-10,-1 2-7,0 0 7,1 2-12,-1 0-11,0 0 22,0 2 1,-1-2-12,-1 0-28,1-3 12,-2-1-1,1-2-5,-2-3 44,1-3-33,-2-2 0,0-3 6,0-2-23,0-2 17,0-1-17,0-2 6,0 0-34,-1-1-27,0-1-40,0 1-73,-1-1-420,-2 2 107,0 1-203,-1 3-251,0-1-465,1 1-986,-1 1-1411,2 0 3786,0 2 0,3-3 0,-1-1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4:47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23231,'16'51'706,"-3"-4"-499,-9-24-22,-1 3-28,-1 0-23,1 0-16,0-1 5,0-2 112,5 28-212,-4-24-7,5 36-16,-6-42-5,1 19-6,-3-25-113,0 14 1,-1-17-45,0 4-101,0-8-123,0-2-123,0 0-202,1-1-381,0-1-750,1-1-1277,2-2-611,0 0 3736,2-1 0,-3 0 0,0 0 0</inkml:trace>
  <inkml:trace contextRef="#ctx0" brushRef="#br0" timeOffset="567">0 351 24519,'42'-28'17,"0"0"0,29-17-17,-49 42 6,1 1 10,0 1-10,0 0-23,-2 0-11,1 1-168,4 0-997,15 6 712,-13-2-1234,16 10 1100,-29-9-893,13 7 1184,-17-9-113,9 3 392,-12-4 107,3 2 150,-8-3 1150,0 5-892,-3-1 415,-4 12-717,2-5 146,-10 22-253,7-17 62,-6 25-83,8-25 189,4 19-122,3-23 425,13 13-296,-4-16 374,23 2-453,-15-9-17,13-1-6,-14-4-11,1 0 6,0-4-6,0-1 152,6-8-118,-7 4 11,4-5 168,-5-2-180,-7 5-9,2-7 77,-7 0-129,-3 4 95,-7-16-173,-4 17-23,-6-6-100,-11 12-17,4 5-40,-10 1-492,-3 12 128,7-1-3114,-17 18 169,25-12 3472,-9 14 0,22-21 0,0 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4:45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362 53 22968,'9'-30'-168,"-1"8"213,-8 26 45,-1 3 16,-2 5-5,-1 5-23,-2 4 1,-1 6 38,-5 19 6,-6 36-100,5-23-7,3-8 1,3-3 0,2-18 39,0 25-39,4-39 173,0 7-16,1-19 470,0 0-515,0-6-140,-3-13-1,0 2-21,-6-25 5,3 19 56,-10-21-6,7 25-39,-16-12 17,11 19-95,-19-1 50,17 11-5,-25 12 28,22-3 16,-20 22 34,23-17-17,-8 21 0,18-21 40,0 15-34,8-19 100,13 12-83,-4-16-29,25 9-10,-16-11-202,31 4 27,-27-5-1169,27 5 306,-30-6-7419,21 5 8462,-24-6 0,2 1 0,-13-3 0</inkml:trace>
  <inkml:trace contextRef="#ctx0" brushRef="#br0" timeOffset="418">450 425 21825,'11'59'314,"-2"-11"-286,-8-36-5,0-2-6,2-2-6,-1-1 6,2-2-1,0-1 29,0-2 414,9-2-358,-5-3 0,14-9-79,-11 0 12,14-24-23,-13 15 6,7-12 73,-6 8-34,-4 10 156,4-8-83,-9 16 185,2-2-281,-4 7-16,0-1-11,1 7 11,-1 0 16,4 8-22,-1-1 34,4 17-56,-4-12-465,7 25 168,-8-25-655,8 14 223,-7-22-4508,12 2 2375,-6-7 2873,9-4 0,-12 1 0,-1-3 0</inkml:trace>
  <inkml:trace contextRef="#ctx0" brushRef="#br0" timeOffset="800">887 403 22649,'64'16'1445,"-26"-5"-1378,4-12 0,-29-4 6,-1 0 67,2-3-67,-3 0 246,5-13-241,-10 11 79,2-15-123,-7 16-17,-5-4-57,0 9-256,-22 3 273,11 5 29,-33 18 16,28-7 6,-18 18-22,22-15 106,-6 24-95,15-23 123,2 25-96,11-29 24,11 10-96,-3-15-107,25 6-16,-16-10-2587,42 3 144,-37-9 2594,33-6 0,-46 2 0,7-3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32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190 181 23114,'53'-64'963,"-10"11"-750,-42 49-34,-1 0-33,0 1-62,0 1-28,-1 0-34,-1 1-22,-1 0-22,-2 1 27,-13 0 12,4 4-23,-10 1-5,5 3 11,-1 2 0,-2 1-11,-15 14 0,12-8 11,-21 26-6,29-22 1,-5 10 5,16-14-17,3-1 22,1 0-5,8 10 0,-1-11 45,21 14-28,-10-19 11,12 2-6,-11-8 12,1-2-12,1-1 18,22-13-40,-19 5 22,18-18 12,-29 10 38,3-21-55,-9 14 11,0-11 11,-5 15-11,0 1 0,-1-1-16,0 3 16,-3-9-23,2 11-111,-2-3 22,3 12-67,1 2 117,0 3 28,0 1 12,0 3 5,3 3 17,0 1 56,6 18-56,-3-8-17,4 13 1,-3-12-18,0 0-11,1-1 0,2-1-27,0-1-343,5 5-128,-4-6-325,3 5-466,-4-9-698,-3 0-1542,0-2-4934,-3-1 8480,0-2 0,-3-3 0,0-3 0</inkml:trace>
  <inkml:trace contextRef="#ctx0" brushRef="#br0" timeOffset="384">781 28 23489,'-24'1'235,"-1"3"-145,-2 9-12,1 0 29,0 1-23,1 1-12,1 1 12,1 0-22,2 3 11,2-1 84,-9 21 5,13 6-67,-1-4 185,21 0-123,5-29 280,24 8-308,-11-12-73,55 2-151,-44-8-1076,45-2 146,-56-1-7248,14-1-195,-29 1 8468,3-1 0,-11 2 0,1 0 0</inkml:trace>
  <inkml:trace contextRef="#ctx0" brushRef="#br0" timeOffset="739">1154 71 25001,'-25'-41'140,"0"11"-84,1 41 6,0 1-6,-1 1 5,2 0 29,2 1 218,-18 24-218,19-16 168,-16 37-163,30-36 224,4 29-185,7-31 303,22 18-314,-7-24 45,43 7-184,-27-17-712,54 1-118,-49-5-8985,38 2 8041,-54-2 1,5 1 0,-26-1-1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30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70 23847,'14'-39'6,"-2"9"-62,-13 30 28,1 2 34,-1 3 10,1 2 18,0 5 22,-2 2 168,2 38-39,-1 2-146,0 10 67,4 7-66,-1-40 27,4 34-56,-5-39 39,3 26-38,-3-34 122,-1 10 0,0-22 472,0 2-466,0-8-62,-2-7-78,1 2-56,-5-18 11,3 10-5,-8-17 33,5 16-78,-16-12 84,9 17-79,-22-8 45,19 13-112,-22 3 101,23 4 34,-19 16 44,19-7 17,-13 20 0,18-18 68,-5 24-74,11-23 86,8 23-63,2-25 67,10 12-45,-5-15 185,26 11-218,-17-13 6,41 6-74,-33-12-106,24-4-33,-27-1-1227,15-8 291,-21 5 1098,13-10 0,-24 12 0,4-5 0</inkml:trace>
  <inkml:trace contextRef="#ctx0" brushRef="#br0" timeOffset="484">478 442 23500,'63'21'392,"-12"-4"-252,-44-16-5,-2 0 10,2-1 1,-3 0-12,1 0 1,-1 0-23,0 0-23,0-1 124,4-5-157,-1 2 84,7-15-22,-7 2-67,1-2 83,-11-5-128,0 15-90,-14-7 33,8 13-66,-18 0 99,14 6-10,-14 4 23,14 2-12,-21 21 28,18-13 57,-19 29-40,23-26 5,-6 17-5,14-21-5,0 5 5,3-8-6,1-1-11,0-1 23,2 0 5,1 0 90,8 3-79,0-4 46,21 9-91,-12-11-139,25 6-101,-21-10-4185,33 4 404,-32-6 4016,16 2 0,-33-4 0,-1 0 0</inkml:trace>
  <inkml:trace contextRef="#ctx0" brushRef="#br0" timeOffset="866">1003 442 24133,'8'-17'325,"-2"3"-224,-11 13-6,0 1-34,-1 0-10,1 0-6,-2 0-6,0 0 106,-12 7-105,7-2 77,-15 11-78,17-7 90,-11 15-67,14-9 168,-7 19-146,11-16 190,1 20-162,6-22 213,14 18-224,-5-19 218,30 10-257,-18-17-180,46-2-167,-35-8-3574,43-10-4902,-49 4 8636,11-3 1,-33 9 0,-3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28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208 115 17871,'8'-15'2498,"-1"3"-1832,-9 8-128,-1 0-118,0 0-100,0 0-40,-1 1-78,0-1 150,-7 1-228,-7 1-124,-1 1 39,-14 11-34,16-2-89,-21 23 56,23-15-5,-12 19 5,18-21-28,-4 16 50,10-15 62,4 21-17,4-22 90,11 11-34,-6-17 191,18 1-196,-12-6 195,32-10-240,-28 1 17,23-15-34,-27 7 67,16-20-62,-17 14-21,12-23-12,-19 26 61,1-16-44,-8 23-34,-1-4-67,-1 11-134,-3 8 223,1 2 29,-4 19-17,5-11 0,-2 13-29,4-15 1,6 10 17,-2-13-146,11 12-101,-7-13-2526,11 9 325,-9-10 2442,9 7 0,-14-11 0,2 1 0</inkml:trace>
  <inkml:trace contextRef="#ctx0" brushRef="#br0" timeOffset="383">711 27 24374,'-18'-16'129,"0"5"-79,2 20-5,0 1-12,-2 1 1,0 2-28,-1 1 10,1 2 7,-8 8-6,8-5-6,-14 20 6,18 4 22,0-9 146,23 12-73,2-33 263,26 11-302,-18-16 28,34 2-118,-28-8-549,30 0 45,-33-2-3971,20-1 364,-27 0 4128,6 0 0,-15 0 0,-2 0 0</inkml:trace>
  <inkml:trace contextRef="#ctx0" brushRef="#br0" timeOffset="752">1083 71 25438,'-25'-24'-22,"2"7"22,11 24-6,-1 0 6,2 1-11,-1 1 11,0 0 0,1 0-5,-5 5 55,-5 9-16,5-3 61,-6 24-62,15-24 135,2 28-78,7-30 229,16 18-179,-4-22 241,31 8-331,-19-16-268,44-4-196,-36-4 414,50-8 0,-60 7 0,17-3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26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344 52 23719,'-7'-29'190,"1"6"-162,4 25-6,-1 2 1,0 3 10,-1 3-5,-1 3-5,0 3-1,0 1 1,2 2 139,-3 21 297,-2 41-380,3-23 21,-3 36-66,5-62 28,-1 27-29,2-31 12,-2 21-51,4-35 191,-1 7-33,1-18 302,0 0-382,0-4-83,0-6 6,0 0-40,-1-13 22,0 9-38,-6-15 50,1 14 5,-11-13-5,7 16-112,-17-6 89,14 12-89,-21 0 78,19 5 6,-22 10 28,21-3 4,-16 14 7,20-14-44,-6 8 21,13-10-27,-1 9 39,4-8 55,2 19-44,2-12 17,7 20 17,-2-18-29,14 17 1,-11-21 5,18 10-28,-14-15-145,20 2-40,-19-8-929,22 0 594,-21-3-2314,23-8 996,-22 2 1855,18-12 0,-25 14 0,5-4 0</inkml:trace>
  <inkml:trace contextRef="#ctx0" brushRef="#br0" timeOffset="500">388 534 22330,'77'-7'806,"-13"2"-531,-54 5-35,2 1-38,-2-1-12,2 0-16,-1 0-28,1-1 251,9-6-302,-9 2 213,11-9-201,-16 8 201,4-12-224,-8 7 191,0-12-197,-2 11 57,-7-14-119,2 15-10,-6-6-17,3 13-73,-7 0 5,6 4 7,-16 8 83,11-1-22,-18 22 22,17-13-22,-13 25-12,16-22 23,-7 23 0,13-24-5,-1 9-1,6-14 0,0-2 12,1 0-6,3-3 0,3 1 0,1-3 0,2 1-34,13 3-33,-7-4-460,26 3 180,-20-7-2779,45-2 1475,-38-3 1651,38-9 0,-51 7 0,6-4 0</inkml:trace>
  <inkml:trace contextRef="#ctx0" brushRef="#br0" timeOffset="833">1067 381 23612,'-33'-6'79,"5"3"-51,13 12-6,0 2-11,0-1 6,2 2-6,-1-2-5,3 0 61,-9 12-39,11-9 118,-5 22-74,12-20 298,6 22-185,2-20 252,11 12-225,-2-17 159,35 2-495,-21-9-3898,46-1-5326,-48-3 9221,14 0 1,-33-1 0,-2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24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283 152 20386,'24'-36'1355,"-4"7"-1064,-22 26-55,0 2-79,-2-2-39,0 1-57,-2 0-33,-1 0-17,-2 2 68,-19 0-74,12 2 18,-16 1 22,17 1-6,-2 1-6,0 0 7,0 0-1,-1 1 0,1 1 6,-2 0 16,-9 8-33,11-5-16,-6 6-18,14-7 6,3 0-22,0 0 10,3 0 18,0 1 11,3-1 0,-1 3 55,5 12-49,0-6-12,4 8-17,-1-11 1,1-1-6,0-1 5,2 0-5,-1-1-23,6 4 17,-5-6-39,7 3 51,0-8 44,-4-3-5,2-5-18,-9-5 7,1-2-6,1-1-6,5-20-17,-5 11 45,11-32-33,-11 28 33,8-20-11,-10 28-17,3-6-33,-7 17-79,1 5 118,-3 4 17,0 9-23,0-4-17,6 19 1,-2-14-7,5 16-21,-4-19-796,5 22 190,-6-18-3707,4 22 1517,-6-25 2829,2 11 0,-4-16 0,2 1 0</inkml:trace>
  <inkml:trace contextRef="#ctx0" brushRef="#br0" timeOffset="368">589 130 24637,'4'-49'185,"-2"9"-174,-9 40-5,0 0-12,-2 2 12,-1 2-6,-1 3 11,-1 2 0,1 1 0,-14 18-11,12-11-56,-12 30 39,21-31-5,0 22 28,8-24 78,11 12-68,-4-16 1,22 8-28,-15-12-258,26 1 107,-22-6-1037,31-6 158,-28-1 1041,33-14 0,-42 13 0,13-7 0</inkml:trace>
  <inkml:trace contextRef="#ctx0" brushRef="#br0" timeOffset="733">940 65 25612,'20'-36'258,"-5"8"-208,-19 28-39,0 0-16,-1 0-7,-3 0-21,0 0-6,-19 13 39,12-6-12,-23 21 1,24-15 11,-12 21 0,18-17-39,-7 23 28,12-21 0,-1 18-6,4-20 118,14 21-73,-4-22 72,29 16-122,-19-25-746,32 3-94,-29-8 14,33-1 0,-40-1 0,12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52.19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314 1944 24559,'1'-18'44,"1"3"-32,-3 9-7,1 0 18,-1 0-12,0 1-6,1-2 1,0 1 11,-1 0 0,1-6-57,-1 4 46,1-11 33,0 4-28,0 1 6,0-4-28,0 11 39,0-12-50,0 8 33,1-12-11,-1 10 28,1-20-6,0 17-33,0-22 0,-1 24 33,1-12-11,-1 13 29,3-18-29,-2 15 0,3-20 11,-2 21-10,1-12-1,-1 12 39,2-26-27,-3 19 38,1-36-44,-2 36-6,0-26 23,0 29-12,0-19-33,0 23 33,0-16-22,0 17 51,0-17-29,0 16 17,-1-18-5,1 19 5,-2-14-39,2 17 28,-2-16-28,2 16 17,-2-21 12,1 16-29,0-30 5,0 24 1,-1-29-12,2 29 23,-2-23-28,0 25 11,-4-26 28,4 25-17,-4-25-17,4 26 1,-1-25-6,1 27 39,1-22-23,0 23-3397,0-24 3392,1 25-11,-2-18 33,2 20-22,-1-19-33,0 16 33,0-18 5,0 22 3382,0-9-3387,0 15-17,0-7 23,1 9-6,-1-12-12,1 9 7,0-16-6,0 12-1,0-12 35,0 13-41,0-8 13,0 11 5,0-6 0,0 9 12,0-5-30,0 6 24,0-4 17,0 6-153,0-2 108,-4 4 0,2 2 5,-4 0 17,2 1-11,0 0-17,-3 4 5,1-1 12,-10 12 0,7-8 11,-17 19 11,13-14-11,-20 24 6,18-21-1,-20 28 1,18-24 22,-15 29-23,20-27 1,-11 24-6,16-29-11,-5 11 0,10-21-107,-1 0 56,3-8-16,0-1 84,6-2 5,-2-1 0,6-3 23,6-13-29,-5 5 6,19-27-27,-14 19 44,21-38-23,-20 31 1,23-40-6,-23 41 0,16-27 0,-21 34-6,9-13-5,-14 23 0,4-4 5,-8 12 6,1 1 17,-2 4 61,5 19-50,-1-2 34,9 43-56,-6-28 5,5 20 0,-6-27 6,0 0-6,-1-2 0,1-1 0,-1-3-11,1-2 17,-1-3-17,3 10-17,-5-12 6,5 8 0,-7-17-28,1 0 22,-3-4-437,2-2 51,0 1-2157,5-6 875,-2 3 1685,7-5 0,-9 5 0,3 0 0</inkml:trace>
  <inkml:trace contextRef="#ctx0" brushRef="#br0" timeOffset="2334">336 1988 22043,'-10'23'124,"2"-1"-79,8-8 0,0 2 11,0-1-6,0 1-5,0 1 0,0-2 56,0 21-34,1-17 146,-1 26-140,2-29 145,-1 20-168,1-18 135,-1 22-118,0-22 45,0 20-56,-1-19 140,0 33-168,0-26 68,0 40-74,0-42 56,1 34-44,0-34 16,2 31-33,-1-31 34,3 25-40,-3-28 6,2 9-1,-3-16 12,0-1-11,-1-1 6,0 0-1,1 0 6,-1 0 6,0-1 22,0 13-28,0-9 33,-2 22-55,1-21 55,-3 20-33,2-20 23,-2 13-51,3-16 5,-1 16-21,2-14 16,0 23 0,1-20 11,0 21 0,1-24 11,0 13-5,-1-18-6,0 6-5,-1-10 11,1 4-23,-1-5 12,0 11 5,0-8 0,0 14-5,0-11-17,1 12-12,-1-13 23,2 5 11,-2-10-16,1 1 5,0-5-11,0 1-1,1 0 7,-1 0 16,1 2-11,-2-2 0,1 1 28,0 0 0,-1-1 0,1 1-28,-1 0 6,0 0-12,0 2 23,0 0-17,0 0 11,1 7-5,0-2-18,1 14-4,0-12 16,1 6 0,-2-11 0,0-2-12,0-2 68,-1-1-56,0 1 0,2-1 0,-2 2-5,1 1 5,0 2-6,0 0 1,1 1-12,-1-1 17,1 0 0,-1-2 5,0-1 23,-1-1 527,1 0-549,-5-12 0,1 3-1,-4-9 1,2 7 5,0-1 6,-3-5-45,2 3 28,-3-3-6,3 2 6,-1 1 23,0-2-23,0 0 22,-6-8-16,4 6 10,-14-19 12,11 18-16,-18-21-40,17 22 33,-15-16 12,18 19-6,-8-12 0,13 15-11,-4-10-16,8 13 16,-2-4-12,2 6 7,0 0 5,1 1 5,-1 0-10,1 0-6,-1 1 11,0-1 39,1 1-202,0-1 152,5 13 11,0-3 5,5 12-5,5 3-17,-2-4 34,14 22-11,-13-18-6,7 13 12,-11-15-7,0 2 1,-1-1-6,1 2 0,-2-2 0,2-1 5,-2-1-10,0-2 5,-1-3-6,0-3-11,-2-2 22,0-3-10,0-1 5,0-2 12,-2-1-19,3 1 7,-3-2 7,5 1-7,-4-2 28,8-5-17,-5 0 73,13-20-51,-10 9-16,9-13 11,-8 10 0,0-1 11,1 0-16,0 0 5,0 0 5,-1 0-21,1 0 27,7-15-39,-7 13 11,12-18-22,-16 27-208,4-6-5,-10 16-2515,-1 4 213,0 3 2526,0 7 0,-1-5 0,1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2:34.61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182 373 22021,'13'-12'488,"-2"4"-286,-8 14 5,-1 1 11,0 2-5,1 2 5,-1 2-16,0 3-45,0 2 168,3 25-163,5 20-112,-1-6-27,9 25-51,-10-50 56,8 29-23,-10-37 23,3 18-11,-7-29 112,0 6 11,-2-15 157,0-1-297,0-4 28,-4-9-34,2 1-11,-6-18 17,3 12-50,-7-26 56,6 21-12,-3-11 17,3 16-11,0 1 0,-1 2 0,0 1 11,-5 0-39,2 5 23,-4 0-6,2 5-6,0 0 45,-2 4-51,-16 11 18,12-3 5,-22 17-6,25-14 57,-11 16-40,16-17 28,-4 18 0,11-18-11,-1 9 6,4-11 16,1 0 6,2-2 23,3 2 22,3-3 11,3 0-11,1-2 218,21 2-241,-9-5 46,37 2-102,-33-6-22,16 0-28,-24-1-50,-2-1-79,-2 2-123,-2-1-141,-3 1-178,-2 0-219,-3 1-330,-1 0-600,-3 0-1276,-1 0-4739,-1 0 7763,0 0 0,-1 0 0</inkml:trace>
  <inkml:trace contextRef="#ctx0" brushRef="#br0" timeOffset="513">510 723 23002,'29'12'683,"-4"-4"-549,-20-9-27,1-1-12,0-3-11,0 1-11,0-2-12,0 0-10,1-1 173,6-11 257,4-12-357,-2 6 156,2-15-213,-14 26 85,1-13-130,-5 17-22,-3-3-6,-1 9-16,-3 1 0,-1 1-29,-16 11 40,7-2-11,-26 24 16,23-12 23,-22 31-6,26-25 11,-14 34-10,21-33 21,-3 28-27,14-34 67,13 20-45,-2-27 22,23 11-39,-15-18-168,31 1-5,-25-6-1295,37-5 293,-35 1-5899,29-3-667,-36 5 7730,7-1 0,-22 1 0,-2 0 0</inkml:trace>
  <inkml:trace contextRef="#ctx0" brushRef="#br0" timeOffset="844">1058 701 24077,'-83'22'280,"12"0"-140,50-7 6,-1 2-12,2 0 0,1 0 6,3 1-16,0 0 32,4 0-37,2 1 239,3 15 68,18 5-348,-1-5-22,14-5-34,-5-22-50,11-2-89,-5-2-141,9-1-251,-11-2-584,1 0-1450,-2 0-6586,-2 0 9129,-5 0 0,-7 0 0,-3 0 0</inkml:trace>
  <inkml:trace contextRef="#ctx0" brushRef="#br1" timeOffset="22246">1321 285 12034,'-4'-18'1603,"1"3"-1021,3 13-33,0-1-68,0 0 24,0 0 72,0 0 1786,-1-4-1976,0 2 285,-2-3-504,2 5 151,-3-2-151,3 3 700,-2-2 942,2 3-1205,-1-1-544,-1 7-10,0-1-7,0 5 1,2-2 95,0 7-89,0-3 195,-2 18-156,3-12 55,-1 25-100,1-21 33,0 30-50,0-27 62,0 37-96,0-33 74,0 37-40,0-36 11,0 36-6,0-35 7,0 32-35,-1-36 79,0 28-78,0-32 55,1 25-21,0-28 44,-1 18-45,0-21 29,0 15-40,0-17 50,-1 18-89,2-16 67,-1 25-34,1-21-27,0 25 16,0-24 34,0 24-34,0-25 45,-2 25-34,1-26 6,-4 24-17,3-26-5,-4 25-12,4-24 34,-5 26-22,4-24 16,-3 28-10,5-27-7,-3 25-10,3-27 10,-1 16-5,2-22 6,-2 11-1,2-15 18,-1 13-6,0-13-23,0 11-5,0-13 0,0 5-1,1-9-16,0 1 28,0-2-5,3 1 16,-1-2-106,6 5-17,-4-3-774,9 8 287,-8-4-3053,9 10 555,-9-9 3097,3 7 0,-6-10 0,0 0 0</inkml:trace>
  <inkml:trace contextRef="#ctx0" brushRef="#br1" timeOffset="23147">1277 1 20022,'-31'40'386,"5"-6"-184,24-24-17,-2 0-6,0 2-17,-1 2-33,-1 2-23,-1 2-16,-1 2-34,-1 2 22,-5 9 29,-7 16-57,6-13 34,-9 15-56,18-35 23,-7 11-51,9-17-34,-2 4 0,5-8 668,-1-2-634,2-10 11,1 3-5,0-7 16,1 6-16,1-1 33,1-5 11,0 2 113,8-18-107,-5 13 201,11-25-173,-10 21 180,11-24-169,-12 25 129,10-19-163,-11 24 23,9-11-72,-9 17 55,7-6-39,-7 9 73,6-1-29,-7 4 158,12 3-112,-7 2 212,19 18-257,-14-5 89,21 29-128,-20-23 16,16 26-22,-19-29-95,10 15-56,-15-24-941,7 6 269,-10-13-8554,4-2 1278,-7-3 8071,1-4 0,-3 3 0,0 0 0</inkml:trace>
  <inkml:trace contextRef="#ctx0" brushRef="#br1" timeOffset="25131">1167 1862 20862,'-3'16'806,"0"0"-621,4-4-34,-1 2 1,0 1-34,0 1-23,0 0-17,1 0-5,0 0-28,0 1 45,2 5-74,-1-5 158,4 19-101,-2-17 44,2 20-72,-4-20 101,1 31-124,-2-25 79,-1 36-73,0-36 140,0 29-78,-1-31 106,-1 30-140,-1-30 28,0 31-79,2-30 23,0 29-22,1-30 27,1 27-21,0-27-1,2 31-6,-1-29 23,1 31-22,-2-33 33,0 26-33,-1-30-34,1 23 33,-1-25-5,2 18-22,-2-20 39,1 13 11,0-18 39,-1 6-45,0-12 68,0 4-51,0-4 56,0 7-89,0-4 50,0 11-34,0-10 12,0 8 0,0-11-12,0 7-44,0-6 38,0 14-16,0-9 6,0 12-12,0-10 40,0 21 5,-1-18-39,0 23-39,1-25 22,-1 11 0,1-17-22,1 4 45,-1-10 16,1 2-27,-1-2 5,1 1-6,0 0-5,1 5-17,-2-3 17,2 8 61,-2-7-56,2 6-27,0-7-74,0 0-783,-1-4 890,-2-8 0,0 2 0,-3-8-6,0 6 1,-2-2-6,-1-1-17,-1 0 50,-7-12-5,5 8 56,-10-20-23,12 18 51,-11-27-79,10 24 1,-6-20-29,8 22 28,-7-14 12,6 17 11,-6-12-23,8 17 6,-4-5-39,6 9 22,0-2 0,3 5 533,-1-1-438,0 2-28,0 0-44,-2 1 28,2 0 33,-1 0 6,1 1-101,0 1-12,0 1 7,2 1-6,0 3 16,0 0 6,2 4 1,4 10-29,0-6 62,7 27 5,-6-21 23,11 36-68,-9-30 23,13 37-22,-12-36-6,10 32-6,-11-35 29,7 26-18,-9-32 1,7 16-6,-8-23 0,10 7-17,-8-15 6,10 1 28,-10-8 11,11-9-11,-12 2 22,7-17-22,-9 13-12,5-25-16,-6 19 45,6-30-29,-5 28 29,6-28-22,-6 30 4,9-24-10,-8 25-6,9-29 0,-7 26 11,9-32-22,-10 31-57,10-21-33,-11 32-1153,6-5 100,-8 17 1154,6 17 0,-8-10 0,3 11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10.60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2 21517,'16'-1'426,"-3"0"-252,-7 2-12,0 0-22,0 0-39,-1-1-34,0 2-22,0-2 179,7 2-129,-5-1 309,9 1-253,-9-1 269,10 0-303,-10-1 91,11 0-180,-10 0 11,10 0-34,-9 0 35,9 3-29,-10-1 45,11 4-23,-11-3 85,13 5-73,-12-5 56,13 4-73,-11-3 22,11 3-33,-12-4 95,12 3-79,-11-3 51,17 1-50,-15-2 78,19 1-84,-19-1 67,15 1-67,-16-1 18,14 3-35,-15-2 6,16 6-6,-15-3 17,19 8-17,-17-7 95,24 6-61,-20-8 45,28 4-68,-24-5 40,27 4-51,-28-5 51,25 7-29,-28-5 62,22 5-89,-24-5-6,18 5 11,-18-5 12,21 3-23,-21-4 33,23 7-27,-22-5 11,24 9-12,-24-8 1,23 10-1,-22-11-16,19 7 22,-21-8 40,14 5-51,-18-6 5,15 3 1,-15-3 22,19 2-11,-16-3 33,20 2-39,-19-5 17,18 2-16,-19-2 4,14 0-16,-18 1-22,10 2 16,-12-1 18,11 3-7,-10-2 12,16 2-17,-14-3 34,18 2-29,-16-1-33,18 1 23,-18 0 10,19 2 1,-19-2 5,14 4-17,-18-5 1,10 4 5,-13-5 0,7 4 0,-8-4-6,7 2 6,-7-2 34,6 1-29,-7-1-16,4 0 11,-5-1-11,1 0 11,-3-1-39,2 1 319,-2-1-297,0-3-5,-1 1 10,-1-4-4,-2 3 10,1-1 6,-1 0-11,1 0-17,-6-5 17,2 2-1,-11-7 12,8 8-28,-11-8 28,10 8 23,-10-7-23,10 8 22,-11-8-22,13 7 23,-9-7-18,10 8-16,-8-5 11,9 6 6,-5-1-6,6 3 11,-3-1-11,5 2-196,-1-1-269,3-1 454,6 4-12,-1-2 12,5 5 0,-2-1-6,1 0 28,8 3-16,-4-2 5,19 4-11,-15-3-6,21 5 17,-21-4-23,21 6 29,-21-6 11,19 7-23,-20-6 17,20 8-16,-20-9-6,18 9 16,-22-11-27,12 7 22,-18-8 28,3 3-28,-8-5 168,0 2-151,-3-1 5,0 0-11,-2 2-11,-1-1 11,-3 2 12,-5 2-1,1 0 79,-20 8-39,13-6 61,-38 20-106,32-15 22,-29 16-22,32-17 67,-22 11-45,22-13 129,-28 7-129,33-14 11,-11 2-83,23-6-858,1-1 112,4-1 779,19-5 0,-14 4 0,13-3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9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1 25085,'-19'88'-1865,"-1"-13"313,2-56-1422,-2-2-4453,1-1 7427,3-5 0,7-4 0,4-4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13.12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1557 19832,'12'-18'308,"0"1"-202,-7 7-16,1-1-1,-1-3-10,2 1-18,-1 0 6,2-2 6,-1 1 78,3-6 118,6-16-202,-4 10 96,13-25-124,-15 29 84,12-25-78,-13 27 56,11-27-85,-10 28-10,13-28-6,-11 25 39,16-28-28,-14 27 29,15-29-24,-18 29 46,17-30-45,-16 30 22,17-30-39,-15 31 0,18-29 0,-19 28 0,19-28-6,-19 28-5,18-31 11,-18 29 0,19-29 0,-18 31-5,16-26-12,-18 28-50,14-27 44,-14 27 1,14-27 27,-16 28 7,12-24-12,-15 27 5,9-21-10,-10 22-40,7-15 22,-8 18-89,6-9 79,-6 15-29,1-3 45,-5 9-2222,1 0 2283,-8 4 1,4 0 11,-5 1 0,4-2 17,1 0 218,-3 1-190,3-2 364,-1 1-409,0-2-51,2 1-21,-3 1-7,1 0 12,-2 2 5,0 1 1,-2 1 10,-2 2 7,-1 1-1,-3 2 17,-1 1 0,-2 3 39,-1 1 269,-17 17-230,12-12 101,-26 26-184,33-30 22,-12 11-23,21-21-22,0-1 151,5-4-67,7-11-11,0 1-51,9-11-16,-2 3-6,10-14 6,-3 5-18,35-41 1,-27 35 11,29-32 0,-36 42 11,18-9-5,-22 19 162,15 3-90,-23 11 68,8 12-96,-12-4-22,7 15-140,-5-12-5589,18 19-2555,-14-21 8256,10 7 0,-17-16 0,-1-2 0</inkml:trace>
  <inkml:trace contextRef="#ctx0" brushRef="#br0" timeOffset="2135">66 1557 21047,'19'-12'1109,"-4"1"-773,-15 11 1019,0 0-1360,2 5 5,0-1 11,2 5-5,-1-5-1,1 0 51,4 7-39,-3-4-6,2 5 6,-3-6 28,0 0-17,0 0 5,1 1 7,0 0-12,-1 2 5,2-1 74,3 10-46,-2-6 102,8 14-135,-8-14 33,9 10-44,-9-12 17,10 6-18,-10-10 1,11 7-11,-10-8 55,9 10-38,-9-9 50,9 13-51,-10-10 28,11 13-22,-11-12 12,12 12-24,-11-12 52,10 9-52,-11-10 46,9 8-28,-9-9 89,8 10-84,-9-10 62,9 14-84,-9-11 22,10 14-27,-8-15-1,10 14-11,-9-15 11,11 10-11,-12-11 0,9 10 11,-9-11 17,10 8-22,-10-8-12,14 10 6,-12-9 11,15 12-11,-13-9 28,19 18-22,-17-16 0,14 15-12,-17-16-16,14 11 27,-11-12 6,15 14-5,-16-14 5,15 12-11,-16-13 11,12 13-11,-14-13 0,9 11 6,-12-13-6,6 6 0,-9-9 17,4 2-17,-5-5-17,4 2 17,-5-3 0,4 2-6,-5-1 18,1 0-7,0 0-5,-1-1 0,2 2 6,-1-1-1,0 0-16,2 1 11,-1-1 6,2 2-6,-2-3 17,1 2 699,-3-3-704,-4-5 10,1 0-5,-5-4-6,1 3 0,-1-1-5,0 0-1,-1 0-27,-9-9 22,6 6 28,-16-17-28,14 13 28,-11-19-22,13 17-12,-9-20 12,13 21-12,-10-18 6,11 20 17,-7-14-17,9 16 33,-3-7-27,4 12-34,-1-3 22,3 7-548,-1 0 548,7 11 6,-2-3-5,7 9 5,-2-5 5,1 1-21,2 1 16,0 3-12,13 13 7,-8-8 16,21 25-5,-21-24-23,15 21 11,-20-25 17,8 15-11,-12-20 6,3 12 0,-7-16 16,2 5-16,-4-10 794,0 1-783,-9-7 11,3 1-17,-9-4 1,4 3-1,-3-3-6,0 1 1,-2 0-28,-21-4 5,16 4-50,-19-2-79,27 5-2834,-3 1 1154,10 1 1826,0 8 0,5-6 0,0 6 0</inkml:trace>
  <inkml:trace contextRef="#ctx0" brushRef="#br0" timeOffset="2867">548 966 21500,'14'31'543,"-1"-2"-374,-5-16-18,1 1-11,1 3-16,0 1-1,0 3 168,16 39-235,-13-24 45,14 46-62,-20-44 39,0 61-145,-7-52-659,-3 6 1,-2-2-714,-3-18 1439,-11 21 0,13-40 0,-3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22.8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0 158 22918,'30'20'442,"-5"-5"-302,-19-14-5,1 0-7,1 0 7,1-1-6,2 0-17,-1 0-17,2 0 134,17 0-206,-13 0 33,21 1-39,-25 0 27,17 4-4,-15-1 167,21 2-118,-18-4 175,27 1-197,-25-3 62,32-5-106,-28 1-12,31-4-11,-31 5 22,28 0-16,-29 6 22,29 5-23,-28-1 29,27 8-28,-30-8-6,22 7 5,-26-9 23,17 6-5,-20-7 49,18 4-44,-17-6 40,16 4-57,-16-5-11,17 5 0,-17-4 39,19 4-17,-18-4 118,23 2-95,-21-3 73,24-1-90,-23-1 17,25-5-40,-25 3 1,22-5-1,-25 6 12,12-1-22,-18 2-12,6 1 11,-9 0 1,6 0 5,-6 0 5,7 1 1,-8 0-6,8 2 5,-8-2 12,8 3-11,-6-3-34,9 3 17,-8-3 39,7 2-17,-9-2-17,3 0 1,-7-1 5,2 1 11,-2 0-11,1 0-6,-1-1-22,1 1 23,0-1-7,-1 1 12,1-1 135,0 0-135,-8-4-11,4 1 11,-8-4-12,6-1 12,0 1 12,-4-8-18,2 6 12,-7-11-18,4 9 12,-12-16-5,10 16-23,-11-13 22,10 13 12,-14-13-1,9 11 18,-28-18-12,25 20-5,-18-12 16,25 16-11,-10-10-11,13 11 0,-7-7 0,12 10-11,-1 0-347,4 3 358,11 2-17,-3 1 11,10 2 12,-5 0-23,1 1 23,15 4-6,-10-4-6,37 11 6,-31-11 0,36 12-17,-35-11 17,19 7-22,-23-5-6,26 9 22,-26-8-11,23 9 1,-31-12-29,6 6 28,-13-8-39,1 6 56,-5-6 67,-4 6-33,-2-7-1,-10 7-10,3-5 27,-35 22-39,23-13 1,-44 27 10,41-25-11,-22 15-5,30-19-141,-13 12 1,21-14-1267,-7 15 309,14-15-3887,-1 17 4979,2-12 0,1-1 0,0-7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25.4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28 1108 15137,'-16'12'1328,"4"-2"-913,12-10 1792,0 0-2118,6-5-21,-1 1 10,5-5-28,-1 1 12,1-1-17,2-1 16,2-1 270,28-19-230,-17 11 201,43-32-207,-40 28 146,41-32-174,-39 31 123,38-30-156,-39 31 0,32-24-18,-35 28 57,33-24-56,-32 22 33,40-30-38,-36 27-1,40-33-11,-41 32-6,42-30 6,-41 32 11,42-29-11,-41 29 12,34-27-12,-39 29 5,25-20-5,-33 25 11,19-15 1,-24 20 27,14-12-28,-16 14 0,4-5 6,-5 5-11,-3 2-6,10-7 0,-8 4 0,14-9 11,-15 10 151,10-7-61,-13 10 190,3-3-252,-7 7-39,1-3-3142,-2 5 3036,-7 3-29,2-1 1,-4 4 0,2-3 22,1 1-6,-5 1 84,2 0-27,-11 5-6,9-5-213,-16 8 235,14-7-28,-19 8 51,17-8 5,-22 8 34,19-6 145,-21 9 0,21-10 891,-19 6-632,23-10 537,-8 1-774,16-5-88,1-4-130,5 0-5,14-14 39,-2 9 0,31-24 50,-18 17 202,35-22-162,-34 24 100,26-9-156,-34 18 89,15 0-50,-22 9 363,8 8-251,-15-1 118,1 20-292,-6-15-526,0 21-185,1-21-6106,2 20 6806,0-17 0,0 1 0,-1-11 0</inkml:trace>
  <inkml:trace contextRef="#ctx0" brushRef="#br0" timeOffset="2268">93 1174 24497,'17'9'123,"-2"-1"-95,-7-2-5,1 0-7,-1 1 12,2 1 17,-1 0-6,0 2 23,1 0 134,3 8-129,-4-7 12,5 11-46,-8-14 6,2 5 17,-1-2-22,-1-1-17,1 3 39,3 4-39,-5-6 0,4 7 0,-4-10-12,0 2 1,0-2-6,1 5 11,-1-3 23,7 17-29,-6-14 7,7 16-12,-8-18 11,8 12-6,-6-11-16,13 17 11,-13-18 11,11 12 1,-11-13 49,7 12-50,-6-10 23,15 26-28,-12-20 5,11 19-6,-12-23 1,10 15-6,-10-15 39,18 21-28,-16-21-16,14 13 16,-15-17 6,14 11 16,-11-10-21,8 5 21,-2 2 1,-8-7-12,8 8 45,-8-4-39,-2-3 0,1 3-5,-3-4-1,-2 1-11,0-2 6,5 11-11,-4-8 33,8 18-28,-9-16 0,5 12 1,-5-13 16,9 18-34,-7-16 23,11 24 0,-12-23 5,8 16-16,-8-17 44,8 21-33,-8-22 0,6 18-12,-9-24 18,2 6-18,-4-10 12,2 5-6,-2-7-11,1 3 0,-1-4 11,-2-1 1,2 2-18,-1-1 12,1 1-12,0 0 6,-1-1 0,1 0 11,0-1-5,1 3-1,0-3 12,5 8-17,-2-5-11,7 10 5,-7-8-5,5 5 11,-7-7 34,4 2-45,-4-3-34,1 0-1473,-5-2 1260,-9-6 28,3 3 12,-9-4 39,5 4 50,0 1-11,-13-3 146,8 0 33,-21-4-11,20 2 151,-20-7-78,22 7 302,-18-6-263,21 6 263,-10-4-296,14 5 105,-5-5-161,8 4 39,-5-7-56,5 7 117,-5-6-84,4 6 112,-5-4-123,5 6 101,-2-3-135,4 6-285,1-2 269,10 8-1,-3-1 1,9 4 11,-1 1-17,-2-2-6,14 11 1,-11-9-18,19 15 18,-20-13 10,19 14 1,-20-14 11,16 10-17,-17-13 0,10 8 0,-13-11 33,8 3-16,-9-6 140,10 0-101,-8-3 56,12-6-79,-10 2 57,12-11-62,-13 8 62,9-13-40,-11 12 96,5-17-118,-9 12 50,3-24-44,-5 18 50,1-27-68,-3 26 29,-4-18-39,2 26-57,-6-10-83,6 17-1160,-2-1 555,4 7-4700,5 12-2666,-1-5 8105,3 8 0,-5-10 0,0-3 0</inkml:trace>
  <inkml:trace contextRef="#ctx0" brushRef="#br0" timeOffset="3219">838 780 22739,'6'35'280,"0"-4"-152,2-12 7,-1 1 10,1 1 18,-1 2 5,0 1 0,-2 1 11,-1 0-28,-1 3-11,-2 0-17,-1 1-11,0 1-5,-3 2 72,-8 18 28,-23 44-179,10-28 8,-3-6 1,0-5-26,7-19-39,-22 30-11,27-45-616,-11 11 100,21-24-3337,-1 2 156,8-8 3736,5 1 0,-4-3 0,2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57.907"/>
    </inkml:context>
    <inkml:brush xml:id="br0">
      <inkml:brushProperty name="width" value="0.05714" units="cm"/>
      <inkml:brushProperty name="height" value="0.05714" units="cm"/>
      <inkml:brushProperty name="color" value="#00A0D7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87 22648,'23'-48'1364,"-4"10"-843,-17 38-992,-1 2-2599,2 1 951,0 5 1259,0 3 365,0 4-499,-1 3-127,4 40 16,-3-23 762,1 20 0,0 1 1396,-2-13 100,2 33-572,-3-44-88,-1-1-42,0-3-214,0 10-20,0-12-34,-1 26 27,0-31 2,1 10-22,-1-24 61,1-3-212,0-1 0,0-3 2,0 1-21,-1-3-664,1-3 274,-1-1 88,0-3-8,1 1 311,0-1-1,0-1-20,3-8 339,1 3 798,15-26 9,-6 17 95,25-34 23,-18 33 77,27-24 160,-25 33 158,26-7-680,-31 17-487,13 6-896,-23 6-1401,4 20-93,-6-9 6,8 38-66,-8-32-108,7 25 296,-7-31 11600,2 10-10988,-3-16-2918,0 9 1513,-2-13 2369,0 7 1,-2-11 0,1 3-1</inkml:trace>
  <inkml:trace contextRef="#ctx0" brushRef="#br1" timeOffset="450">592 393 18902,'62'27'1114,"-9"-6"-890,-40-23-33,-1 0-23,0-1-12,-1-2 7,1 0-18,-2-1-16,1 0 56,4-5-112,-4 2 128,10-14-117,-11 11 90,6-12-101,-11 14 90,-1-15-163,-4 15-191,-11-9 90,1 16-78,-15 5 134,8 5 34,-39 34 28,28-18 27,-39 43-16,45-41 163,-17 34-107,28-35-11,-3 12-17,11-19-5,3-2-1,2 0 1,3-1 66,10 4-78,0-7-16,8 4-158,7-8-101,-5-3-206,10 0-331,-10-4-548,0 0-830,-2 0 2151,11 0 0,-19-1 0,6 1 0</inkml:trace>
  <inkml:trace contextRef="#ctx0" brushRef="#br1" timeOffset="849">920 569 18576,'45'53'276,"-8"-11"-103,-34-38 163,-2-2 185,0-1 1187,-1 0-1663,-3-3 11,1-2-40,-4-3-4,1-1-1,0-3-11,-1 0 0,2-2-6,-3-15 12,3 9 33,0-25-11,3 26 67,4-16-39,1 19 141,18-13-152,-10 16 39,23-12-79,-19 17-49,24-4-7,-21 8-571,25 2 90,-24 4-263,11 1-381,-14 3-343,-1 1-407,0 0-393,-2 1-123,-1-1-1580,-1 1 2930,-3-2 1092,0 0 0,-6-4 0,0-2 0</inkml:trace>
  <inkml:trace contextRef="#ctx0" brushRef="#br1" timeOffset="1266">1402 481 20789,'80'-4'700,"-14"0"-521,-53-1 28,-1-1 1,1 0 11,-2-1 44,0-1-45,-2 1 6,0 1 387,2-6-438,-4 5-27,1-5 39,-6 2-118,0 3 56,-1-9-84,-1 8 51,-7-12-84,2 13-118,-14-5 33,9 9-201,-21 3 230,15 4 39,-25 18 16,21-7 46,-20 27-23,25-21 128,-10 28-100,18-28 101,0 21-95,8-26 128,12 13-134,-2-19-33,27 7-107,-16-13-107,14 1-156,-14-5-280,0 0-504,0 0-819,-1 0-1287,0 0-3177,-1 3 1435,-3 0 4979,-4 2 0,-7-3 0,-3 0 0</inkml:trace>
  <inkml:trace contextRef="#ctx0" brushRef="#br1" timeOffset="1479">1971 569 21461,'5'56'-4916,"-1"1"1,2 36 4107,-12-75 0,3-8 1,1-5-1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3:02.958"/>
    </inkml:context>
    <inkml:brush xml:id="br0">
      <inkml:brushProperty name="width" value="0.17143" units="cm"/>
      <inkml:brushProperty name="height" value="0.17143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3629 19983,'17'-18'5,"-2"1"1,-9 9 0,1-2-6,1 1 28,1-1-23,0 1 1,-1-1-1,5-3-5,8-10 6,-5 6 0,12-12-6,-17 19 22,13-14-11,-14 13 0,14-15-11,-14 13-22,16-19 28,-15 17-1,18-20 1,-16 21 27,16-19-33,-16 19 12,15-14-7,-16 16 1,15-11-1,-14 12 29,16-16-23,-14 14 45,26-28-39,-24 22 5,20-21-5,-23 23 28,15-13-28,-15 16 39,13-11-23,-18 17 57,8-9-68,-11 11 40,6-7-40,-7 9 51,4-6-45,-5 6 45,7-6-62,-5 6 45,8-7-17,-7 6 101,9-9-106,-9 7 44,8-10-72,-8 11-6,8-9 0,-9 11 11,4-4 0,-7 6 51,2-1-34,-3 1 0,3-4-23,-2 0 7,8-9-12,-5 8-6,9-11 0,-8 10 6,12-11 6,-10 9-12,14-15 6,-12 12 45,12-14-39,-15 16-6,8-8 5,-11 12-27,3-2 22,-7 8 22,1-2-22,0 0-11,-1 1 11,2-2 11,1 0-5,-1 1-28,1-1 419,-3 2-442,-8 6 23,2-2 16,-8 5 1,6-2 10,-2-1 40,-10 4-34,5-3 40,-20 6-34,17-7 44,-23 7-33,22-6 45,-20 7-39,21-6 118,-13 5-80,18-8 113,-9 3-123,14-4 100,-5 0-134,9-1-319,-1 0 291,12-5 0,-4 2-6,7-3 6,-5 3 0,1-2-5,6-2 5,-2 0-23,20-11 18,-12 8-6,27-18 11,-25 15-6,28-13 0,-29 14-5,24-7 6,-27 11-12,18-3 17,-21 7-11,14-1 5,-17 4-16,13-1 22,-16 2 0,9 0 0,-13 1-6,4 0 12,-6-2 111,2 2-27,-4 1 100,0 3-123,-1 1 79,-6 17-79,2-8 185,-8 27-185,8-22 45,-8 25-106,9-28-51,-2 16-67,5-24-1109,0 4 403,3-12 818,6-12 0,-5 7 0,4-9 0</inkml:trace>
  <inkml:trace contextRef="#ctx0" brushRef="#br0" timeOffset="2732">66 3673 22991,'13'30'257,"-2"-5"-195,-7-15-29,1-1 29,0 1-34,0 1-6,0-1 6,2 1-22,-1-1 117,12 16-95,-7-12 73,14 21-62,-16-22 140,12 17-128,-13-17 61,11 16-73,-11-17 79,9 15-74,-10-16 119,8 14-107,-9-15 106,8 15-111,-8-14 44,10 17-73,-8-17 29,11 14-29,-9-15 135,11 10-84,-11-12 111,8 12-144,-10-12 50,8 15-51,-10-13 56,8 14-72,-8-14 55,6 11-61,-7-11 22,5 10-39,-5-11 11,7 13-5,-6-12 27,8 15-16,-7-15 39,9 17-45,-8-16 29,10 16-29,-10-16 11,10 15-11,-11-16 29,11 12-18,-11-12 23,9 11-28,-10-12 11,8 13-17,-8-12 34,5 11-40,-7-12 18,5 9-12,-5-12-22,5 8 11,-5-8 0,4 8 0,-3-7 22,5 8-11,-5-7 28,6 9-39,-6-10-5,4 9 10,-5-10 12,5 10-6,-6-7 23,7 12-28,-6-11 10,6 11-16,-6-14-22,3 6 22,-4-10-6,1 2 12,-2-2 16,1 1-16,-1-1 0,2 1-6,-2-1-12,3 4 12,-3-4 0,4 8 0,-3-6 34,5 7-34,-6-7-22,4 5 22,-5-6 61,2-1-78,-2-2-16,0 1 22,0 1-1,0 0 18,1-1-28,0-1 10,0 1 1,0 0 140,0 0-140,-8-1-12,2-1 7,-8-1-1,-1-2 11,1 0 23,-10-2-23,7 0-10,-17-3 27,15 3-11,-18-4 0,21 6-23,-22-5 35,23 6 10,-15-3-22,18 3-17,-9-1 12,10 2-1,-9-1 6,11 1 17,-4-1-17,8 2 22,-3-3-16,5 3-230,-1-2 218,7 6 1,-2-1 5,7 3 0,-3 0 0,1-1 16,12 10-10,-5-6 0,15 9-1,-15-9 1,17 7-6,-16-9 0,22 9 0,-25-10 5,14 3-5,-19-5 6,7 0-6,-9 0-11,7-1 11,-9-2 5,2 0 1,-4-1 224,-1 0-186,3-2 12,-1-1-11,1-3-11,0 2-1,-1-1-5,0-1 28,3-5-50,-3 4 44,6-13-33,-4 11 28,4-10-11,-5 8 5,4-13-17,-3 9 34,7-22-45,-8 21-5,6-15 5,-8 21-33,2-6-29,-2 10-1438,0-1 788,0 6-1724,4 3-599,1 2 3024,5 5 0,-6-5 0,-1 0 0</inkml:trace>
  <inkml:trace contextRef="#ctx0" brushRef="#br0" timeOffset="3867">526 3213 13429,'26'0'1048,"-4"2"-544,-17 0 33,-1 3-15,0 1-30,1 1-38,0 1-68,1 4-78,0 0 73,3 12-6,4 25-313,-4-13 89,2 37-106,-9-45 61,-4 40-100,-3-38-28,-17 43 5,10-41-196,-21 36-84,20-41-2088,-12 26 917,17-34 1468,-2 22 0,8-31 0,1 9 0</inkml:trace>
  <inkml:trace contextRef="#ctx0" brushRef="#br1" timeOffset="51149">1490 3541 16824,'-8'-25'1209,"2"5"-845,5 17-22,1 1-28,-1-1-28,1 0-1,-1 1-21,-1-1-1,-1 1-34,1 0-16,0-1-34,0 2 101,-1-2-173,1 0-12,-1 0 39,0 1-95,-1 1-55,-3 1-12,2 0-17,-3 2 0,4 1 6,-1 1 0,0 2-12,-6 10 46,4-4-1,-4 8 0,5-8 12,1 0 0,-1 1-6,0 0 0,1 1-12,0 0 12,0-1-39,1 8 28,1-9-6,0 6 12,3-11 5,0 0 324,22 8-240,-11-8 6,18 5 5,-19-14 6,2-2-23,-1-2-5,0-2 62,4-5-85,-4 1 85,11-16-73,-12 13 184,8-19-139,-13 21 206,1-16-223,-5 18 218,-4-12-219,0 15 85,-8-9-152,4 11-27,-13-4-18,11 8-38,-20-2 38,15 6-5,-21 7 17,19-3 6,-7 7-18,12-6-5,0 1 0,0 1-22,-8 9 27,8-6-100,-8 13 67,14-14-67,0 15 101,7-14-23,12 17 39,-4-16 29,21 11-12,-15-16 45,22 3-28,-20-8 45,24-6-45,-24-1 56,19-12-45,-23 6 101,13-15-79,-19 12 180,5-15-157,-10 16-5,-1-5 38,-4 6-66,-1 2 44,-11-7-84,6 9-5,-7-3-29,1 5-5,1 2 11,-3 1 12,-2 2-6,6 0-135,-13 6 84,14-2-72,-10 13 95,13-8-73,-4 16 73,10-13-29,-2 17 46,6-16 11,1 7-23,8-6 34,-2-5 0,4 3 6,5-4 5,-4-2 67,18-1-44,-16-4 89,20-6-78,-22 0 117,11-12-89,-17 7 90,3-17-119,-9 13 85,-6-21-112,-2 18 50,-13-17-50,6 22-62,-18-9 28,15 16-22,-20 1 17,19 6-68,-21 11 62,24-5-28,-11 11 17,18-10-146,-2 11 140,6-9 1,0 7 4,3-3 24,2-3-12,9 12 16,-3-12-21,17 11 33,-12-14 33,24 2 1,-21-8 56,15-5-57,-20-2 90,6-11-72,-9 5 117,3-14-112,-8 12 5,-1-8 23,-5 5-44,-1 2 60,-13-11-83,5 11 39,-18-10-45,15 16-33,-17-3 16,18 8-66,-14 6 44,17 0-40,-8 13 40,12-8-5,-1 8-1,5-4 6,3-2 11,-1 5-27,6 3 32,-2-5-21,18 15 22,-10-18-1,15 9 1,-15-15 11,3-2 23,-2-2-1,-3-1 40,8-9-40,-9 2 62,9-18-56,-12 11 90,5-19-85,-8 18 107,-1-15-84,-3 19 56,-8-10-101,2 15-16,-5-2-6,6 7-17,1 1 11,-2 3-39,-7 10 45,5-3-34,-10 20 22,13-17-10,-2 9-1,7-12 6,1 1 0,0-2-61,3 6 61,0-7 5,8 5 18,-3-10 16,4 2 6,-5-5 11,1 0 72,9-12-77,-7 4 61,10-21-39,-14 15 61,2-10-44,-6 13 173,-3-7-190,-1 11-12,-4-5-5,-3 10-22,2 1-6,-5 0 5,3 1-10,0 0-23,-9 7 0,8-3-347,-10 16 167,16-10-564,-1 11 27,8-11-9086,18 13 8046,-9-13 1,9 5-1,-16-13 1</inkml:trace>
  <inkml:trace contextRef="#ctx0" brushRef="#br1" timeOffset="52318">1577 3322 17697,'11'-18'835,"-3"2"-539,-2 8-4,-2 0 0,2 0-35,-1 0-27,1-2-23,-1 0 0,2-1 364,11-20-470,-6 13 5,9-15 130,-6 10-124,-3 5 212,19-27-223,-14 19-6,11-16 85,-3 2-107,-3 7 6,6-12 72,6-5-84,-9 11 6,10-15 56,2-5-57,-8 11-16,10-15 56,3-2-72,-10 13-15,3-4 0,1-2-3,2-2-8,5-8 0,0 0-8,-6 10-9,-9 14 0,2 0-2,15-21-1432,-7 15 1437,10-16-977,3-1 977,-13 16-6,14-17 6,0 1 0,-11 14 3,3-2 0,0 0 8,2-1 11,7-8 1,1 2-6,-7 9 13,5-5 1,-1 0-14,-7 10 2,2-4 1,-1 0-14,-8 8-206,6-4 1,1 0 199,-6 7-8,7-5 0,0-2 2,-5 6-3,4-5 1,-1 0 8,-6 6-11,19-19 11,-18 22 0,-9 10 1205,8-6-1210,-4 5 1085,-8 7-1080,21-17 521,-25 20-521,23-15 0,-28 22 0,19-11 0,-21 13 6,18-8-1,-18 10-10,17-9-1,-17 10 29,14-9-29,-17 10 0,3-2 12,-8 5 11,-3 2 84,-1 0-73,-1 1-152,-1 0 63,-1 2-62,0 1-129,-1 1-236,0 3-330,-2 0-453,1 3 1271,-6 17 0,6-17 0,-4 12 0</inkml:trace>
  <inkml:trace contextRef="#ctx0" brushRef="#br1" timeOffset="53666">1665 2775 19479,'3'-16'129,"-1"3"-23,-2 13 264,0 0-326,0 1 12,-1 2 17,1 3 6,-1 0 10,0 0 23,-1 3 0,0 0 11,0 2-11,-1 0 179,-5 18-55,-2 6-180,1-1 0,-1 0 11,3-7-22,2-7-6,-1 7 50,1-3-44,2-6 11,-2 4 62,1-4-68,3-4 1,-2 1 45,3-3-57,-1-3 6,1 1-17,0 0-12,0-4 1,0 3 34,0 1-29,0-2 0,0 5 23,0 0-22,0-3-1,1 3 51,0 4-56,0-8 5,2 10-5,-2-12 0,2 7-1,-2-8 1,1 4 34,0-3-35,-1-3-10,0 1-6,-1-3 0,1-1 0,-1 0 22,2-1-10,-2 0 16,1 0-6,0 0-5,0 0 112,0 0-68,0 0 12,0 0 0,0 0 11,2 0 11,-1 0 67,2 0-89,-1 0 78,4 0-111,-4 0 32,4 0-44,-3-1 0,0 1 51,3-1-57,-2 1 90,11-2-67,-8 2 73,13-2-46,-8 1 315,29-4-286,-19 2 173,39-8-196,-37 6 46,27-7-68,-28 7 0,9-3 101,6-3-118,-15 4 34,25-9-51,-30 9-10,11-4-29,-20 7-73,1-1-969,-5 2 270,-3 2-5311,2 7-2553,-4-1 8653,1 5 0,-2-7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02.4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385 132 22341,'-16'-54'308,"3"14"-90,12 53 6,1 4-11,-1 2-17,1 5-39,0 1-45,0 3-17,0 2-33,0 1 11,-1 15-12,-4 28-38,2-22 16,-4 26-6,5-58 23,-2 6 73,4-21 78,-2-2 34,2-2 185,-4-3-415,1-4-22,-9-16 0,4 4-29,-4-10-55,1 4 28,2 5-11,-3-3-85,-3 5 68,4 6 11,-5 1-106,-2 7 122,2 3 35,-7 3 33,-5 9 0,7-1 11,-7 5 11,11-4-5,2 1 28,1-1 0,3 1 72,-1 4-72,4-3 56,2 12-34,7-12 258,16 13-247,-2-14-16,13 4-17,5-5-28,-6-5-45,35 4-56,-29-6-661,40-1 218,-43-3-223,14-1-4689,-6-5-1473,-16 2 6912,10-2 0,-24 3 0,-4 1 0</inkml:trace>
  <inkml:trace contextRef="#ctx0" brushRef="#br0" timeOffset="434">516 460 21875,'33'26'729,"-3"-6"-533,-17-19-17,1-1-5,0 0-12,-1 0-38,1-1-35,-2-1-5,2-2-17,-1-1-22,0-1 17,8-5-6,-9 3 0,5-3 22,-11 3 12,-2 1-17,-1-1-1,-1-1 29,-1-4-73,-1 2 28,-6-10-45,0 11 29,-13-8-12,8 13 44,-20 2-60,15 7 111,-26 18-56,21-7 163,-26 31-158,28-23 85,-18 32-129,25-32 0,-2 28-22,13-31-1,5 9 7,10-13-18,-1-6-268,28 3 22,-16-8-118,18-1-2022,9-5 796,-17-1-3904,36-2 4652,-33-1 0,-5 1 0,-16 2 0</inkml:trace>
  <inkml:trace contextRef="#ctx0" brushRef="#br0" timeOffset="685">1086 504 22711,'-56'-16'347,"10"4"-235,35 23-6,0 1 6,2-1-11,0 2 5,1-2-33,1 2 0,3-1-34,0 1 45,3 10-50,2-10 61,7 11-33,1-15-6,7 2 5,7-4-78,-3-3-78,9-1-1058,17-2 256,-17 0-430,19-2-617,-23 0-733,0-3-628,0 0-3713,-4-2 7018,-3 2 0,-9 1 0,-3 2 0</inkml:trace>
  <inkml:trace contextRef="#ctx0" brushRef="#br0" timeOffset="1117">1370 548 15384,'-8'-1'2453,"1"0"-2184,7 1 4761,0 0-4744,20 13-23,-10-9-22,15 10 935,52-33-1148,-51 11-17,51-17 6,-68 16 5,-1 0-11,-1-1-5,-2-3-12,-1 2-44,-1-5-23,-5 9-263,-23 1 319,7 9 17,-36 14 0,30-3 12,-19 14-18,26-15 51,-10 24-34,18-20 185,1 23-78,13-26 162,12 11-168,-2-14 146,39 10-230,-25-14-73,50 6-56,-45-14-902,39-6 135,-44 1-767,13-5-1569,-26 6-5915,-4 1 9119,-4 1 0,-4 1 0,-2 1 0</inkml:trace>
  <inkml:trace contextRef="#ctx0" brushRef="#br0" timeOffset="1403">1939 0 24603,'14'79'398,"-3"-11"-320,-10-39-16,0 1-12,0 1-5,0 1 0,0 1-17,-1 1-6,0 0 6,0 12-95,-3 22-90,1-19-1674,-2 22-12,2-51 1843,-4 15 0,4-27 0,-2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00.7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0 230 15575,'48'-78'2514,"-7"14"-2531,-31 49 1,0 2-1,0 0-6,0 2 1,1 1 5,1 2 6,-2 1 28,2 1-28,-2 2 78,8 7 34,-9 2 78,8 13-118,-12-4 57,7 25-90,-8-20 50,3 26-61,-6-29-11,0 11-1,-1-18 12,1 3 11,0-7 527,0-2-370,0-2 11,4-5-201,-1-1 5,4-5-6,0-1 6,2-2-6,1 0 6,1-2-22,14-14 16,-9 11 1,11-10 10,-13 17-10,1 0 5,-1 2 11,0 0 11,-2 4-5,0 0-6,-2 2 90,4 3-6,-6 5 191,8 16-236,-11-4-22,2 11-39,-3-2-45,-2-4-67,0 7-392,0 0 11,-2-8-259,0 6-2138,-1-4 135,-1-7-4040,1 4 6806,-1-11 0,0-4 0,1-3 0</inkml:trace>
  <inkml:trace contextRef="#ctx0" brushRef="#br0" timeOffset="517">898 55 20078,'-75'5'224,"12"3"-118,46 7 18,-1 3 4,2 0-5,-1 3-22,3-1 56,-1 18-135,8-15 169,13 29-118,2-35 296,24 13-195,-18-25 101,16-4-191,-14-5 45,21-23-124,-21 11-38,20-31 5,-26 27-28,7-25 50,-12 26 17,1-9 1,-4 16 16,-1 2 0,-1 3 5,1 2-16,-1 2-62,0 2-84,0 0 157,1 5 51,1 0 156,3 8-95,2-1 134,11 16-229,-6-13 28,17 18-90,-16-19-324,19 11 94,-18-15-1277,21 2 567,-18-9-438,9-1-3551,-4-7-1540,-7 1 6486,1-5 0,-10 7 0,-3 1 0</inkml:trace>
  <inkml:trace contextRef="#ctx0" brushRef="#br0" timeOffset="753">1270 33 22274,'84'45'224,"-13"-6"-168,-52-28-17,2-1-28,0 0-11,-1-1-28,1 1-56,-2-2-280,5 4-1843,5 4 1154,-8-4-5932,2 1 841,-18-11 6144,0 0 0,-4-1 0,-1-1 0</inkml:trace>
  <inkml:trace contextRef="#ctx0" brushRef="#br0" timeOffset="985">1489 77 11878,'-10'-9'1434,"2"2"-1171,8 7 3260,0 0-3820,-80 136-1148,62-99 409,-28 38 0,15-12-3530,39-58 1587,0-1 2979,0-3 0,-3 0 0,-3-1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06.7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0 504 19249,'16'53'1618,"-3"-12"-1024,-13-41-107,1 0-100,-1-2-174,1-1-134,-1-2-35,0-4-16,1 0 45,1-26-62,0 14-44,2-36 5,-1 33-79,7-29 79,-3 31-5,5-9-6,-3 19-12,-1 2 6,3 1-83,10-2 88,-6 6-77,16-1 100,-19 9 5,7 3 24,-7 7-12,-2-2 0,5 21 0,-7-14-57,5 27-27,-8-26-1265,1 26 145,-4-26 1204,-2 27 0,0-34 0,0 11 0</inkml:trace>
  <inkml:trace contextRef="#ctx0" brushRef="#br0" timeOffset="383">373 461 20397,'35'24'773,"-4"-3"-516,-20-14 18,2-1 10,-1-2-9,1 0 26,1-2-28,1-1-27,0-1 341,20-12-493,-15 5 459,22-23-414,-32 17 56,4-15-140,-14 15-22,-10-13-45,3 11-303,-31-21 141,17 24-169,-30-9 185,24 20-302,-30 17 252,27-5-1620,-24 30 999,40-23-1755,-4 22 310,20-23-1184,3 5-2922,3-8 6379,1-3 0,-4-5 0,-2-3 0</inkml:trace>
  <inkml:trace contextRef="#ctx0" brushRef="#br0" timeOffset="749">723 1 22167,'16'47'180,"-3"-2"-130,-10-10 6,0 1-6,0 2-10,1 0-7,1 0-5,-1 1 51,10 36-68,-7-34-11,9 31-23,-10-52-251,2 7 224,-5-20-713,2 2-211,-5-12-4241,1-6 5215,0-2 0,0 2 0,1 3 0</inkml:trace>
  <inkml:trace contextRef="#ctx0" brushRef="#br0" timeOffset="918">570 198 19652,'-4'-5'2330,"1"2"-2049,3 3-85,72-31-910,-35 19 739,9-7 1,4 2-211,17 7-308,-15 6 493,2 3 0,-2 1 0,-16 0 0,23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05.2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27 373 20940,'-2'-65'163,"0"15"-57,2 53 28,-2 4-5,0 4-34,-2 3-27,1 3-18,-1 3-28,1 2 1,0 1-18,2 1 7,0 10-7,2-7 6,0 6 29,4-4-40,-1-9 11,2 2 17,-1-9-6,-1-5 287,3 0-107,-3-7 234,6-8-396,-5 1-68,12-22-34,-9 13-16,6-12-118,-3 6 67,-2 7-11,3-3-208,-3 7 174,-2 4-190,5 1 314,-6 5 16,10 9 40,-7-1 78,19 12-28,-12-12 213,24 6-124,-22-12 23,10 2 18,-15-6 27,0 0-6,-2-4-11,0-1 11,-1-3-33,-1 0-23,-1 0 6,0-3 111,-1-6-150,-1 3-12,-1-5 40,-4-2-84,0 6-12,-1-6 45,-4 3-67,1 6-5,-3-5-1,-2 6-50,3 4-101,-2 0-828,3 7 201,1 0-2510,-3 10 1210,3 0 2056,-1 15 0,3-14 0,0 4 0</inkml:trace>
  <inkml:trace contextRef="#ctx0" brushRef="#br0" timeOffset="233">597 285 20772,'13'57'95,"-1"-9"-156,-9-31-107,-1 0-235,1 0-359,1 0-549,0 0-884,1 1-1367,1-2 3562,1 2 0,-4-9 0,1-1 0</inkml:trace>
  <inkml:trace contextRef="#ctx0" brushRef="#br0" timeOffset="452">640 23 18565,'3'10'1614,"-2"-2"-1777,-1-8-3114,0 0 0,0 0 0</inkml:trace>
  <inkml:trace contextRef="#ctx0" brushRef="#br0" timeOffset="777">750 45 14096,'5'0'3108,"-1"1"-2699,-4-1 1916,0 0-2045,5 37-67,-3-16-40,6 31-44,-5-24-51,2 2-10,0 2-18,0 0-5,0 2 39,2 13-39,0 27-57,-2-21-240,0 27 68,-5-57-1351,1 13 375,-1-27-385,0 0-5787,0-8 7332,0-3 0,0 1 0,0-2 0</inkml:trace>
  <inkml:trace contextRef="#ctx0" brushRef="#br0" timeOffset="968">881 1 19546,'67'52'762,"-12"-5"-583,-46-17-45,-1 3-39,-1-1-28,-1 2-5,0 0-6,-1 0-28,0 1-28,0 15-1573,-2 28 295,0-24 1278,-3 29 0,0-65 0,0 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20.6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247 198 22811,'-9'-39'34,"-1"7"683,-38 72 0,-6 19-594,25-30-405,-27 26 1,15-6 477,44-41 258,4-1-73,8 0-143,0-3-137,16 0-84,-9-2-236,52 3 40,-36-3 262,31 2-1253,-30 1 140,-11 0-478,2 1-939,-14 0-3193,-6 0-1737,-3-1 7377,-3 0 0,-3-2 0,0-1 0</inkml:trace>
  <inkml:trace contextRef="#ctx0" brushRef="#br0" timeOffset="516">444 176 14493,'1'11'4201,"1"-2"-3388,-2-9 827,0 0 842,-3 87-2112,6-63-163,-2 64-28,8-86-56,-1-2-39,1 0-45,2-1 17,0-1-39,2-2 6,0 0 10,17-7-27,-12 4-12,21-14-5,-25 10-11,9-21 22,-16 15 11,5-24-11,-7 21 0,1-10-11,-1 9 16,-1 7-5,0-3-39,1 7 17,-1 4-18,1 1 18,-2 4-17,-1 1 22,0 0 11,1 0 46,3 5-12,-2 0 16,3 7 52,-1 6-40,0-2 0,2 6 11,2 4-39,-2-7-11,2 8-12,0-2-38,-2-6-79,1 5-118,-4-9-162,-1-1-218,-1-2-236,-3 0-2246,1 3-683,-1-5-4744,0 1 8519,-1-5 0,1-4 0,0 0 0</inkml:trace>
  <inkml:trace contextRef="#ctx0" brushRef="#br0" timeOffset="917">816 351 21287,'3'55'734,"0"-11"-308,-3-44 454,0 0-785,2-2-45,-1-1-16,1-3-1,0-2-10,0-1 16,1-2 146,3-16-79,-2 8 17,2-12 113,-1 1-130,0 5 157,25-59-268,-16 48-1,19-35 0,-20 53 12,1 4 5,-2 1 12,0 2 27,6-3-28,-6 7 29,11-2-68,-14 8-11,5 0-56,-3 6 17,-2 0-68,4 6-55,-4-2-79,0 0-117,1 0-185,0 1-1474,1 3 158,-3-2-1760,-1 3-4732,-5-6 8379,-1 0 0,-1-5 0,0-1 0</inkml:trace>
  <inkml:trace contextRef="#ctx0" brushRef="#br0" timeOffset="1383">1057 110 22795,'41'30'476,"-8"-3"-325,-30-10-11,0 0-34,0 1-5,1 1-28,2 0-12,1 1 35,6 8-35,2-2-27,0-1 139,5 0-33,-11-15 465,9 1-437,-11-9-28,4-2 102,-3-4-153,-1 0 118,7-15-151,-6 6-5,5-9 22,-4 0-57,-2 4 1,1-5-17,-2 5 6,1 0-1,-2 0 1,2-1 16,2-7-22,-1 6-5,7-17-23,-8 20-51,5-7-245,-6 13 9,-2 4-1762,-2 1 1192,-1 5-2369,-1 4 862,0 0-3943,0 4 6335,0-2 0,0-2 0,0-2 0</inkml:trace>
  <inkml:trace contextRef="#ctx0" brushRef="#br0" timeOffset="1801">1451 176 23836,'91'22'874,"-16"-6"-605,-64-20-51,-1 0-33,-2-2-33,-2-1-57,0 0 0,-2 0-28,-1-2-16,-1 1-23,0-1-6,-2 0-5,0 0 16,0-7-44,0 5-6,0-4-5,-1 5-23,-1 2-33,-1 2-29,0 0-173,-4 3 185,0 1-29,-18 5 119,8 2 83,-28 18-39,22-7 102,-28 32-74,32-22 180,-10 37-158,23-34 79,14 31-129,1-38 85,22 17-108,-16-27-10,11 1-129,0-8-45,-2-2-123,10 0-740,9 2 224,-10 0-296,12 3-471,-17-1-1227,-1 1-7030,-6-1 9264,-4 0 1,-9-4 0,-3-1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7.7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50 24727,'9'-29'-146,"-1"8"196,-8 30 12,0 4 5,0 2-11,0 5-17,0 1-16,0 4 5,0 0-11,0 1-6,0 1 11,0 2-11,1 0 1,-1 1 4,2 0-4,0-1-1,0-1-6,-1-2 1,1-2 5,-1-4 0,0 0-5,0-4 11,-1-2-17,0-2 17,0-3 11,0-2-12,0-2 12,0-1-22,0-1-23,0-1-11,0 1-28,0-1-28,0 0-33,0 1-63,0-1-83,0 1-118,0 0-151,0 0-207,0 1-270,0-1-446,0 1-697,0-1-878,0 0-3534,0-2 6564,0 0 0,0-1 0</inkml:trace>
  <inkml:trace contextRef="#ctx0" brushRef="#br0" timeOffset="268">0 357 19927,'84'-46'-129,"-14"10"-39,-55 36-101,0 0-156,-1 3-282,0 2-385,-1 1-409,0 2-582,1 0-466,-1 0-2716,0 0 5265,-2-1 0,-6-3 0,-1-1 0</inkml:trace>
  <inkml:trace contextRef="#ctx0" brushRef="#br0" timeOffset="685">438 335 21170,'2'29'588,"-1"-4"-543,-8-16-12,1 1 1,0 0-1,2 0 7,0 1-1,2-1 0,0 0 17,1-1 18,1 1 15,2-1 34,0 0 23,2-1 61,2 1 45,0-2 51,3 0 27,0-1-16,1-1-12,2-2-33,0-1-28,2-2-17,-2 0-23,0 0-16,0-3-22,-1-1-23,-1-4-11,0 0-6,0-2-11,-1-2-17,-2 0-11,-1-3-22,-2 0-6,-2-2-17,-1 0-17,-2 0-16,-2 2-12,-2 0 1,-3 3-23,0-1-11,-1 3-17,-2 0-17,1 3-56,-2 1-33,2 2-40,-1 3-336,-4 1 219,4 3-1126,-9 9 610,11-3-414,-4 5-661,9-5-767,2 0-561,0-1-4480,2 0 7718,0-1 0,0-4 0,0-1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18.1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1 24251,'-10'34'739,"2"-3"-543,7-17-39,1 2-22,0 2-29,0 3-44,0 1-12,0 2-22,1 1 0,-1 1-11,1 0 0,-1 0-68,1 19-10,-1-17-51,0 12-68,0-23-95,0-2-145,0-1-162,0-3-1491,-1 4 57,1-3-2252,-1 2 4268,-1-3 0,2-6 0,0 0 0</inkml:trace>
  <inkml:trace contextRef="#ctx0" brushRef="#br0" timeOffset="221">174 351 22867,'4'96'-784,"-3"-17"134,-9-64-307,-2 0-421,2-2-622,-1-1-1277,0-2-4614,2-2 7891,1-2 0,4-3 0,0-2 0</inkml:trace>
  <inkml:trace contextRef="#ctx0" brushRef="#br0" timeOffset="446">218 220 17608,'7'3'2694,"-1"0"-2476,-6-3-2274,0 0 2056,28-27 0,-21 20 0,22-21 0</inkml:trace>
  <inkml:trace contextRef="#ctx0" brushRef="#br0" timeOffset="1116">328 482 14633,'1'3'4711,"1"0"-3658,-2-3 1860,0 0-2717,9 26-45,-6-13-61,7 21-18,-8-19-4,-1 0-7,0-1 1,0 0-12,0-2 1,-1 0 77,1 1-60,0-5 49,-1-1 544,9-50 0,2-20-722,-1 27-80,2-26 0,3 4 74,-3 37 5,2 0-84,12-10 107,-9 13-73,15-10 56,-21 21-168,3 0 360,-11 6-287,3 10 128,-5-2 7,3 10 16,-1-3 0,-1 2 0,1 2 5,0 0 6,1 0-5,-1 0 5,2-1-16,-1-1 5,2 3 5,-2-7-5,2 2 17,-2-6 17,-1-5 33,-1 1 50,-1-4 29,0 0-17,1 0-28,1-1-57,2-3-32,1-2-7,3-2 12,0 0-11,6-7-12,-3 3-11,5-3-28,-4 2 1,0 1-12,3 0-6,-1 0 23,1 2-6,-2 1 6,-2 1 5,-2 3-67,-1 0 6,-4 3-6,-1 1 29,-3 1 16,-1 2 61,0 2 29,0 3-12,2 4 1,-1 1-1,0 3-16,0 0 16,0 9-28,-1-5-10,1 6-259,-1-1-55,1-5-202,1 3-1250,0-4 259,1-6-1250,1 3 2773,0-6 0,-1-4 0,-1 0 0</inkml:trace>
  <inkml:trace contextRef="#ctx0" brushRef="#br0" timeOffset="1350">1028 373 21450,'9'51'67,"0"-1"0,3 35-95,-15-65-61,-2-1-85,0-3-100,-1 0-169,1-4-240,1-2-358,0-2-523,3-2-889,-1-1-1574,2-2 4027,0-1 0,0-1 0,0 0 0</inkml:trace>
  <inkml:trace contextRef="#ctx0" brushRef="#br0" timeOffset="1483">1050 198 19288,'4'8'1932,"0"-2"-2033,-4-6-3176,0 0 0,0 0 0</inkml:trace>
  <inkml:trace contextRef="#ctx0" brushRef="#br0" timeOffset="1851">1313 23 24217,'-2'42'398,"0"-3"-298,-3-14-21,0 2-40,1 1-5,0 2-6,1 1-12,0 0 18,2 2 134,0 57-157,2-45-11,1 51-5,1-71-135,2 18 22,-3-25-1181,2 8 744,-3-20-1148,0-2 960,-1-5 0,0 1 1</inkml:trace>
  <inkml:trace contextRef="#ctx0" brushRef="#br0" timeOffset="2034">1116 263 20929,'51'-7'739,"-1"0"1,37-3-992,-61 14-286,1 2-453,1 4-756,0 2-1317,0 3-4398,-4-2 7462,-4 0 0,-10-6 0,-5-2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14.8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0 461 21875,'40'-41'802,"-8"9"-623,-32 31 118,0 0-230,0 4 23,0 0-6,0 4-17,0-1-22,0 2 16,0 1 7,1 1-7,1 2 1,2 0-6,-1 2 89,7 14-111,-4-9 22,12 25-34,-10-23 51,14 22-50,-12-26-7,6 8 29,-4-13-17,-3-4 179,6 1-117,-7-7 134,8-5-168,-8-3-6,4-5-10,-3-6-7,-3 0-10,3-6 27,-2-8-50,0 6-6,3-10-10,3-4 16,-3 10-12,5-9 7,-5 14-18,-1 1 1,-1 3 5,-2 3-39,-1 0 23,-2 6-18,-1 0-268,-1 7-39,-1 2-29,0 0-50,1 2-61,0 2-62,1 1-180,0 4-3970,5 12 856,-2-5 3854,4 10 0,-6-16 0,-2 0 0</inkml:trace>
  <inkml:trace contextRef="#ctx0" brushRef="#br0" timeOffset="417">394 505 20173,'50'-6'568,"0"0"1,33-5-256,-67 5-27,0 1-33,-2 0 4,-2 0-21,-1 1-1,-3-1-39,-1 1-51,-1-1-21,-2 0-24,0 0-10,-1 0 112,-1-4-130,-1 2-4,0-2 49,-1 1-83,-1 2-6,-1-1-84,-5 2 11,1 2-5,-2-1-18,-1 4 7,0-1-6,-2 1-6,-1 0 22,0 2-5,-1 1 6,0 3-90,-17 14 134,13-6 29,-22 26-12,26-20 17,-7 20-6,14-20 29,2 36-40,5-28 17,13 39-17,-2-44 12,19 18-18,-10-27-22,9 1-447,23-15 38,-17-3-2173,51-17 711,-49 6 1888,33-15 0,-52 20 0,6-4 0</inkml:trace>
  <inkml:trace contextRef="#ctx0" brushRef="#br0" timeOffset="734">985 154 21534,'23'38'656,"-5"-3"-471,-16-14-17,-1 1-12,-1 4 1,0 0-22,0 2-51,-2 1-28,0 1-23,-2 1-10,1-1 5,-2 2-68,0-1-727,-1 26 318,3-27-2266,8 24 591,2-41 2124,17 3 0,-15-13 0,6 0 0</inkml:trace>
  <inkml:trace contextRef="#ctx0" brushRef="#br0" timeOffset="1153">1204 505 18863,'5'85'1165,"-1"-14"-835,3-59 34,-1-3-23,2-1 23,1-2-28,1-1-44,2-3-62,1 0-56,0-2 78,18-7-196,-11 0 0,14-5 78,-10-4-28,-6 4 387,9-18-325,-17 13 219,3-22-292,-12 22 123,-3-19-173,-2 23-67,-14-11-12,5 18-39,-28-3 34,18 9-174,-30 3 73,31 0-33,-10 4-57,21-2 0,1-1-33,3 1-50,1 0-51,2 1-63,1 1-60,1 0-101,1 1-1237,0 5 323,1-2-800,2 4-7203,1 0 9505,0-6 0,1 0 0,-3-6 0</inkml:trace>
  <inkml:trace contextRef="#ctx0" brushRef="#br0" timeOffset="1486">1752 483 23674,'5'-37'-39,"-2"10"78,-12 31 28,-1 3 6,-1 1-23,-1 1 12,0 1-6,-1 3 95,-7 9-73,7-5 79,-6 23-129,13-19 0,-1 11 17,9-11-28,2-6 78,14 8-56,-5-15-168,25 3-33,-17-10-1204,30-5 256,-26 2 1110,35-7 0,-42 6 0,11-1 0</inkml:trace>
  <inkml:trace contextRef="#ctx0" brushRef="#br0" timeOffset="1700">2014 526 17636,'12'7'1882,"-3"-1"-1692,-9-6 1160,0 0-1417,17 32-73,-12-18-112,13 26-135,-19-24-229,0 1-331,-2 0-514,-2 1-937,0 1-845,-1 1-2565,0-2 5808,-1-2 0,3-8 0,2-3 0</inkml:trace>
  <inkml:trace contextRef="#ctx0" brushRef="#br0" timeOffset="1919">2190 110 19641,'0'0'0</inkml:trace>
  <inkml:trace contextRef="#ctx0" brushRef="#br0" timeOffset="2272">2343 1 14583,'6'8'3506,"-2"-1"-2767,-4-7 2875,0 0-3340,12-2-39,-7 9-27,8 1-35,-11 10-38,0 3-12,0 1-6,-1 3-10,0 0-12,1 2 23,1 15-90,1-9-23,5 38-705,-2-7 0,1-2 83,3 6 233,-5-8 1,2-17-1784,-1-40 374,-1-1-1427,0-1-4655,-2-1 7875,-1 0 0,-2 0 0,0 0 0</inkml:trace>
  <inkml:trace contextRef="#ctx0" brushRef="#br0" timeOffset="2499">2255 351 24161,'42'-33'-31,"0"-1"0,29-18-64,-49 59-73,-1 0-95,-2 2-151,-1 1-242,-1 0-224,-1 1-374,-2 1-673,-1 0-1518,0 0 3445,1 2 0,-6-7 0,-1 0 0</inkml:trace>
  <inkml:trace contextRef="#ctx0" brushRef="#br0" timeOffset="2899">2671 395 21719,'58'73'460,"-10"-14"-304,-40-51-10,-3-1 22,1-2 11,-2-1 23,-1-1 27,1-2-5,-2 0-39,1-1 39,3-2-196,1-1-11,5-3-17,-2 0 0,3-1-11,0 0-6,1 0-22,11-5 22,-10 5-5,6-2-1,-14 6-27,-3 1-23,-1 2-22,-3 0 100,1 1 443,-7 20-291,2-5 202,-9 28-147,4-18 315,-14 37-420,8-28 50,-22 49-157,21-53-264,-17 27-44,22-45-907,-5 7 251,11-14-324,0 1-560,4-3-7983,1 1 9308,0-3 1,0 1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12.8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197 37 24312,'14'41'179,"-1"-1"-100,-9-9-6,0 2-23,0 0-16,0 0-23,0-2-6,-1-2 7,1-2-1,0-2-11,-1-2 11,1-2-17,-1-3 6,2-2-5,-3-1-23,1-2-45,-1-3-73,0 0-117,-1-3-3053,1 9 1396,-1-7-1497,1 6 3417,-2-6 0,0-5 0,0 0 0</inkml:trace>
  <inkml:trace contextRef="#ctx0" brushRef="#br0" timeOffset="986">0 190 18750,'4'10'2129,"0"-2"-1922,-4-8 689,0 0-896,63-16-34,-38 13-27,52-11-74,-54 17-66,2 0-79,-1-2-62,-1 0-50,-2-1-845,12-2 698,-14-2-122,10-3-795,-8-6 913,-6 2 213,4-4 235,-4-1 251,-5 2 948,5-16-623,-8 15 919,3-15-996,-6 20 173,2-3-538,-4 10 460,0 3-197,0 3 706,1 12-639,-1-2-26,0 11-52,-1-4-28,-1 4-56,0 2-11,0 2-33,-1 2-46,0 3-21,-1 0 94,-4 30-145,2-25-6,-2 20 28,2-24-44,1-11-1,1 2 6,1-14 28,1-4 95,0-3 846,0-2-655,0-1-107,1-4-61,3-6-174,1-3 6,4-6-12,0 1-22,1-1 0,3-1-6,2 0-78,11-8 62,-5 7 11,7-4-51,-2 9 34,-8 5-17,3 1-72,-9 6 88,-5 2 7,-1 1 27,-3 3 7,0 1 16,-1 4 0,0 1 0,1 9 0,0-4 0,2 6-12,0-6 18,2 1-23,0-3-44,1 1-382,6 1 18,-4-3-119,4 1-693,0-2 620,-4-4 12,2 1 56,-5-4 29,-1-1-29,-1-1-78,1 0-880,4-5 779,-2 0 201,3-3 124,-2 0 509,-1 2 275,0-1 879,-2 2-481,-2 2-95,1-1 592,2 1-682,0-1-34,2 0 381,5-1-593,-3 0-68,5 0-17,-5 1-6,1 1-27,-1-1-17,1 2 89,4-2-139,-5 0-18,5 0 124,-1-2-185,-3 2-11,4-3-12,-4 3-10,-1-2 10,0 0 203,6-9-225,-7 7 17,3-8-28,-11 10 6,0-2-6,-2-2-45,0 2-28,-3-2-195,-7-3 127,0 5-5,-6-2 6,4 6 12,1 1 16,-1 2 22,0 1 12,-1 2 38,1 3 12,-1 2 17,-3 9 0,5-2-6,-2 7-5,7-5 44,3 1-22,2 0 17,3 0 95,10 6-62,1-7-5,12 6-28,-2-10-45,20 2-118,-10-5-167,14 0-292,-15-6-515,-2-2-1143,0 0 2235,1-1 0,-16 0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10.5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214 285 20358,'7'-37'521,"-2"7"-437,-11 27-45,0 1-17,-3 1-16,-1 1-6,-2 0 0,-1 4 11,-3 0 6,-7 9-12,3-2-16,-17 14 6,19-10-12,-7 5 6,12-6-6,5-3-6,1 3 29,5 0 22,2-3 162,11 9-111,-2-10-12,9 5 45,2-7-56,-4-4 17,5 1 95,1-4-73,-6-2 0,6-3 68,-2-7-101,-5 1 5,3-6 45,-1-3-50,-6 3 5,3-5 28,-4-1-56,-3 5-16,-1-5 5,-4 8 11,0 1-17,-2 0 23,0 4-6,0 0-72,0 5-85,0 0-268,0 4 363,0 5 23,-1-1 6,0 6 0,1 0-12,0 2 6,0-1 0,0 3 0,1 0-39,7 14 22,0-10-465,15 24 45,-10-24-185,7 10-1355,-3-11 280,-6-5 1697,12 5 0,-15-11 0,4 1 0</inkml:trace>
  <inkml:trace contextRef="#ctx0" brushRef="#br0" timeOffset="383">498 241 21086,'8'53'291,"-1"-8"-196,-4-29-5,-1 1-23,1-2-28,1 1 12,-1-2 10,2 0 12,0-2 0,2-2 168,2 0 112,2-4-129,-1 0 0,1-5 213,0-2-280,-1-3-23,3-1 85,0-8-113,-3 2 124,7-18-169,-9 12 68,7-28-112,-10 22 33,6-32-39,-7 31-27,5-27-1,-5 34-549,2-8 157,-4 20-1473,5 1 768,-2 6-612,3 2-1107,-2 3 2833,1 3 0,-3-4 0,1 0 0</inkml:trace>
  <inkml:trace contextRef="#ctx0" brushRef="#br0" timeOffset="833">1002 329 20918,'-35'12'61,"6"1"-16,19-1 6,2 2-29,1-1-5,2 2-6,0 0-17,2 1 6,2-1 17,2 11 17,3-11 257,13 14-123,-4-19 538,35 2-588,-25-14 117,27-7-123,-31 0 319,15-17-257,-20 12 453,8-28-526,-18 23-39,1-12-34,-8 17-12,-1 2-21,-3 1-1,-2 1-5,-2 1-39,-2 2-23,-3 1-448,-18 3 207,11 2-122,-13 5-102,19 2-163,1 2-128,3 1-178,2 1-299,4 0-419,1 0-700,3 0 2425,4 7 0,-1-10 0,2 4 0</inkml:trace>
  <inkml:trace contextRef="#ctx0" brushRef="#br0" timeOffset="1133">1309 329 15737,'11'2'3669,"-1"-1"-2907,-10-1 2133,0 0-2867,-2-10 12,3 13-12,0-5-12,2 17 7,1 1-6,-1 1 5,3 17-28,-2-14-570,5 22 195,-6-28-1725,4 9 890,-4-20-3859,4 2 5075,-3-9 0,0 3 0,-1-3 0</inkml:trace>
  <inkml:trace contextRef="#ctx0" brushRef="#br0" timeOffset="1264">1352 88 18868,'0'0'0</inkml:trace>
  <inkml:trace contextRef="#ctx0" brushRef="#br0" timeOffset="1772">1637 0 15664,'11'8'2560,"-2"-3"-2208,-9-5 2163,0 0-2207,22 1 6,-15 7-45,18 5-56,-21 8-50,1 3 178,9 38-234,-7-27-12,7 29 95,-6-26-106,-2-9-22,0 6 0,0-5-51,-2-10 22,2 9 79,-4-19 964,1 2-869,-45-75-375,27 48 22,-34-49-27,32 68 161,3 1-4,-3 4 21,5-1 18,1-1-1,0 2 17,3-1 12,0 1-18,2 0-5,2 1 6,1 0-6,1-1 17,2 2 33,2-1 146,6 6-90,1-5-22,7 3-56,-3-7-5,3-1-18,0-2-21,1-1-18,1-2-44,0-1-85,2 0-117,0-1-123,1 0-219,1-2-257,-1 1-471,0 1-5299,2 1-1942,-9 2 8563,1 0 0,-11 1 0,-3-2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38.2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1051 15872,'5'-21'1002,"0"3"-711,-1 13-28,0-1-39,1-1-44,1 0-7,0-2-55,2-1-29,0-1-27,2-2-40,2 0-5,1-2 11,1-1-17,1-2 1,1 0-1,2-1-17,0-1 6,12-13 6,-7 7-6,8-12 17,-7 11 16,2-4-10,3-1 27,1-2-22,1-1-17,2-1-401,-1-1 401,2-1 17,15-17-17,-11 13-652,12-11 652,-16 17 6,0 2-12,-2 3-10,-5 4-34,7-5 11,-13 12 5,4-3-111,-11 12 470,-6 5-320,-2 1 759,-5 5-624,-1 0-285,-1 0 16,-1 0 0,-2 1 1,0 1-18,0 0-21,1 0-63,0 0-44,0 0 0,1 0 5,0-1 68,0 1 39,0 0 22,-2 0 0,0 1-129,-4 1 113,2 0 10,-3 0-21,2 0 21,-1-1 17,-1 1 45,0 0 34,-1-1 17,-1 1 10,-1-1 1,-3 1 28,-7 1 0,4-1 5,-6 1 73,0 0 6,6-2 62,-4 2 291,3-2-191,5-1 11,-1-1 6,8-1-16,1 0-7,2 0-44,1 0-6,1-1-201,1 0-23,0 0 17,2-1 50,2 0 12,2-2 11,4 0-12,2-1 18,1-1 16,2-2 34,3 0 224,9-7-134,-4 4-6,7-7-6,-6 5-22,2-1-29,-1 0-27,2-1 39,7-1-134,-8 5 72,17 2-39,-24 7 51,6 6 274,-14 9 50,-5 9-263,-1 2-44,-4 5-40,-3-8-39,0 2-56,-4 8-84,3-8-174,0 7-369,2-11-789,2 0-1144,0-2 2560,2 0 0,-1-8 0,1-2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8.9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87 22285,'-3'95'308,"1"-17"-235,1-71-12,1-2 1015,0-44-1099,3 21-5,1-35 23,3 33 5,2 0-6,1 1 34,0 1 22,8-4-10,-3 8-12,5-4 5,2 7-16,-5 3-28,7 0 22,-1 6-17,-6 0 18,5 4-1,-5 7 0,-6 1 23,2 6-12,-7 6-22,-2-4 0,-2 7-140,-2 2-95,0-6-286,0 5-1787,0 0-73,0-7-1242,0 6-4689,0-11 8312,0-3 0,0-6 0,0-1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50.3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547 100 21377,'-80'-54'314,"13"11"-270,48 41-16,2 1 0,1 2-16,0 1-7,2 2 12,1 3 22,2-2 51,2 2 67,0 0 599,-2 11-476,5-5 241,-3 19-291,6-12 643,3 39-699,3-30-23,2 26 68,4-20-135,-2-8-28,6 21-56,-7-18 0,1 42 23,-5-41-23,-1 22 16,-1-34 7,-1-6-23,0 3-17,0-9-5,0 0-51,1-2-12,0-1-32,0-1-35,1-2-38,1 0-17,1-1-482,3 0 28,-2-1-375,1-2-577,-2-2-1048,-2-1-2447,0-3-2039,-2 2 7147,0 0 0,0 3 0,0 2 0</inkml:trace>
  <inkml:trace contextRef="#ctx0" brushRef="#br0" timeOffset="217">0 362 22800,'57'-22'112,"0"0"0,-5 2 0,-6 5-123,-9 13-11,-1 1-40,0 1-100,-4 1-130,-2 1-212,-2 3-348,-4 0-469,-3 1-841,-4-1-1177,-3 2-4687,-5-1 8026,-1-1 0,-5-3 0,-1 0 0</inkml:trace>
  <inkml:trace contextRef="#ctx0" brushRef="#br0" timeOffset="601">482 516 21271,'65'43'874,"-13"-10"-712,-52-41-27,0-2-12,0-3-22,-1-2 0,-1-1-23,-1-2-5,-1-1 5,-1 0 12,1-1 1864,7-57-1954,0 50 6,9-40 5,4 64-5,-2 1-6,5 0 11,-2 1 6,0 0-34,1 1-112,12 4-56,-6 0-61,8 3-533,-2 3 242,-7-2-118,4 4-1161,-4-1 719,-8-3-2549,11 8 2133,-16-9-4716,4 8 3726,-11-10 2503,0 4 0,-3-7 0,0-1 0</inkml:trace>
  <inkml:trace contextRef="#ctx0" brushRef="#br0" timeOffset="950">964 384 22968,'-14'38'275,"3"-4"-186,9-19-5,0 0-5,1-1-23,0 0 89,2 4 572,46-23 0,9-8-678,-28 10-25,29-11 0,-10-7 3,-46 6-23,-8-5 1,-1 5-7,-8-3-4,-1 8-12,-3 2-51,-13 0 12,7 4-45,-8 0-364,5 7 95,9 1-184,-3 4-1195,11 5 389,5-4-506,0 4-4318,6-2 6195,4-3 0,-1-1 0,2-3 0</inkml:trace>
  <inkml:trace contextRef="#ctx0" brushRef="#br0" timeOffset="1483">1226 406 17496,'6'5'2056,"-1"-2"-1373,-5-3 3529,0 0-4050,7 62-16,-5-42-40,6 48-22,-8-60-22,0-2-1,0-2 46,0-2 134,25-71-241,-16 42-45,21-65 56,-24 68-11,2-7 0,-2 11 12,0 3-12,0 3 11,-1 3-6,0 3-5,-1 3-11,-1 3 17,0 1 11,0 2 61,1 8-28,-1 0-22,1 8 34,0 6-51,-1-4-22,3 17 17,-2-18 22,5 10-28,-5-20 0,2 0 56,-1-7-40,0-4-27,4-2 22,7-12 1,0 3-7,6-6 1,-3 5-17,-1-1-1,1 0 35,-1 2-29,-1 1 6,-1 3 6,-4 3-12,-3 3 12,-3 1-1,-1 3 12,-3 0 6,0 4 21,-1 1 18,1 7-23,-1 2-11,1 4-28,0 3-5,1 1-1,0 1 17,2 1-44,1-1-68,0-1-129,1-1-246,-1-1-2274,0 6-1591,-3-7-4896,0 1 9237,-5-8 0,2-7 0,-1-2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9.2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1 442 20705,'40'38'2991,"-15"-14"-2733,-3-11-79,-14-13-28,0-3-56,1-1-27,-1-4-7,1 0-22,0-2 1,0 0-24,-1-2 24,0 2 4,-2-2 18,-2 0 0,0 1-12,-3-2 0,0 1 6,-1-1 17,0 1 28,-1-2-56,-1 5-23,-3-2 6,-3 5-39,0 3 5,-4 0-16,-4 3 16,2 2-38,-5 2-85,2 3 11,5-2 12,-1 2-253,8-1 79,1 0-156,2 1-1279,1 3 170,1-2-864,2 5 2409,5 4 0,-4-10 0,3 5 0</inkml:trace>
  <inkml:trace contextRef="#ctx0" brushRef="#br0" timeOffset="397">483 26 24290,'28'-17'487,"-5"9"-341,-21 31-6,-2 0 0,1 2-34,-1 0-16,0 2-28,0-1 27,0 1-55,0 1-6,0-1-45,-3 36-11,1-28 23,-3 24-40,0-31-67,1-6 5,-2-2-16,2-8-68,0-8-72,2-2-627,-2-2 195,2 0-201,-3 0-2173,0-5-12,2 0-5243,-1-3 8324,1 3 0,2 2 0,0 1 0</inkml:trace>
  <inkml:trace contextRef="#ctx0" brushRef="#br0" timeOffset="581">198 266 22638,'45'-27'305,"0"1"0,35-18-355,-41 36-219,1 3-347,2 3-555,-2 2-750,0 3-1249,-2 1-4611,-5 2 7609,-7 0 1,-12-3 0,-7-2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7.2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67 23 23691,'-21'82'599,"4"-9"-487,15-43-28,1 2-11,0 0-12,1 0-27,0 1-6,0-3-11,0 0-6,0-3-6,1-1 12,0 5-73,1-3 0,-1-2-33,-1-7-40,0-9-62,0-2-72,0-2-101,0-1-493,0 0 421,0-3-153,0 0-318,0-2-387,0-3-443,0-1-290,0-4-415,1-2-73,1-2 2515,1-2 0,-1 7 0,-1 0 0</inkml:trace>
  <inkml:trace contextRef="#ctx0" brushRef="#br0" timeOffset="278">1 395 22772,'75'-49'543,"-12"10"-464,-47 38-34,-3 0 5,1 4-28,-3 2 1,0 4 5,-2 1 17,-1 2 22,-2-1 73,1 8-28,-5 5-62,0-1-5,-6 2 5,-9 3-50,-3-6-16,-7 8 27,-7-1-6,7-9 12,-8 4-6,5-10-39,9-6-22,0-1-129,10-6-252,4-1-348,2-1-454,1-2-659,4-3-847,2-3-1148,6-1 3887,5-3 0,-8 7 0,0-1 0</inkml:trace>
  <inkml:trace contextRef="#ctx0" brushRef="#br0" timeOffset="648">351 351 22750,'13'49'322,"0"1"0,4 3-272,-3-2 29,-8-49 105,5-6-128,0-3-22,4-6-12,-2-2-10,2-3-1,-2-2-11,1 0 0,-3-2-11,1 0 27,-1 0 1,0 0-6,0 2 1,-3 2 111,3-4-62,-6 11-49,1-2-12,-5 12 28,-1 0 50,0 6 12,0 1 10,-1 6-38,0 1 28,0 15-79,0-9-22,3 11-23,3-15-61,1 0-1798,15 14 559,-10-13-777,10 10 2111,-7-11 0,-7-9 0,1 3 0</inkml:trace>
  <inkml:trace contextRef="#ctx0" brushRef="#br0" timeOffset="963">877 1 23651,'16'65'633,"-3"-7"-476,-18-25-56,1-1-40,0 1-5,1-1-5,0 0-29,2-1-5,-1-1-17,2-1-22,0-3 10,0-3-105,1 2-6,-1-10-549,1 4 369,-1-14-134,0 0-3966,0-6 785,0-5 3618,1-2 0,0 1 0,0 2 0</inkml:trace>
  <inkml:trace contextRef="#ctx0" brushRef="#br0" timeOffset="1161">702 220 19232,'-8'-10'4571,"3"2"-4476,71-32-1525,-36 26 1430,56-30-138,-52 39-53,3 0 82,0 3-2423,12 1-297,-14 2-2301,6 1 5130,-14 3 0,-14-2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6.5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337 30 21573,'-6'-17'414,"-2"4"-211,0 14 21,-4 2 5,0 1-27,-1 1-6,-2 1-17,1 0-22,-2 1-23,0 1-22,-1 3-22,0 0-17,-1 3-6,1 0-17,-1 3 1,1 2-18,1 1 12,-1 2 11,3 0 11,0 2 29,2 0-29,0 1 17,2 1 0,2-1-23,3 0-5,2 0-22,1-2 0,5-1 5,2-2 202,18 6-152,-5-12-16,13 4 17,-10-15-12,3-1-22,1-2-39,2-2 0,15-7-57,-10 0-88,8-2-124,-16 2-168,-1 3-247,-3-1-313,-2 2-538,-1 2-800,-4 1-1110,-1 2-4885,-3 0 8313,-2 0 0,-4 0 0,-1 0 0</inkml:trace>
  <inkml:trace contextRef="#ctx0" brushRef="#br0" timeOffset="318">621 424 24167,'35'44'5,"-8"-4"-72,-27-19-179,0-1-264,0 3-515,-1-1-751,-2-1-1456,-1 1 3232,-3 0 0,4-10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5.2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67 20016,'-89'-38'320,"15"10"-298,59 31-22,1 2 0,0 2 6,0 1-1,2 2 18,1-1-1,1 1 17,2 1 0,2-1 6,0 2 0,2-1-6,1 3 11,1 1 34,1 3 40,0 0 44,1 3 56,0 0 11,0 1 0,0 1 17,0-1-16,1 2-1,-1 0 12,1 1-63,-1 2-60,2-1-52,-2 1-60,2 0 4,-1-1-10,1 1 0,-1-4-6,1 1-12,0-3 18,0 0-12,-1-2 12,-1 0 11,0-2-6,0-1 0,0-3 0,0-1-22,1-4-6,-1-1-5,1-1-12,1-1-5,-1 0-22,2-1-23,-1 1-68,1-1-83,0 1-118,1 0-185,-2 1-201,1-1-364,-1 1-477,1 0-520,-1 0-516,0 0-22,0-2-2476,-1-1 5114,0-1 0,0-1 0,-1 0 0</inkml:trace>
  <inkml:trace contextRef="#ctx0" brushRef="#br0" timeOffset="224">0 526 23741,'71'-66'-78,"-11"13"-96,-43 51-196,0 1-442,0 2-807,0 2-1153,0 4-891,0 3-4548,-3 1 8211,-2 0 0,-6-6 0,-2-1 0</inkml:trace>
  <inkml:trace contextRef="#ctx0" brushRef="#br0" timeOffset="601">373 592 20050,'40'43'5270,"-7"-12"-5112,-33-26-63,-1-6-50,-1-2-23,-1-2 0,-1-3-10,0-1-1,0-3 0,0-1 0,0-2 12,2 0 5,1-1 11,0 1 0,1 0-11,0 0-6,0 1-10,3 0-12,0 2-6,5 0-5,1 0-6,2-1 11,-1 2-22,2-1-5,-1 2-34,0 2-68,-2 1-55,1 2-74,-1 1-83,-1 2-62,1 0-73,0 2-117,1 0-179,1 1-309,0 2-700,1 1-750,0 3-684,0 2 3221,2 2 0,-7-5 0,-1 1 0</inkml:trace>
  <inkml:trace contextRef="#ctx0" brushRef="#br0" timeOffset="946">701 548 21394,'57'66'2515,"-31"-33"-2341,32 1-18,-44-37-21,0-3 5,-2 0 5,-1-1 18,-2-1 5,-1 0-11,-2-2-29,-2 0-27,-1-2-22,-2-1 16,0 0-50,-2-1-22,-2 1-18,-2-1-27,-2 2-1,-2 0-5,-2 2-11,-1 0-50,-2 1 15,0 2-49,1 1-67,0 2-68,3 1-117,1 1-68,2 2-49,1 0-35,1 1-78,0 2-185,1 2-403,-1 3-622,2 0-587,0 3-511,1 0 141,1 0-1939,1-1 4711,0-3 0,0-2 0,0-3 0</inkml:trace>
  <inkml:trace contextRef="#ctx0" brushRef="#br0" timeOffset="1534">1008 592 9004,'7'2'9830,"-2"0"-8429,13 21-892,-13-15-44,14 17-56,-17-21-17,0-2-5,-1 0 11,0-1 330,-1-1 537,1 0-1030,0 0-11,0 0-38,0 0-69,0-2-61,1-1-56,0-3-5,1-3 5,0-2 0,1-1 0,1-2-23,0-1 7,-1-2-7,1 1-22,0 1-11,-1 0-11,1 2 11,0 1 11,-2 3 11,1 3 12,-2 1-17,-1 1-1,1 3-27,-2-1-605,0 2 549,1 2 84,0 0 50,1 4 0,1 2 0,1 2-11,1 0-5,0 1 10,0-2 1,0 0 5,0-1 6,0 0 0,0-2 0,-1-1-1,-1-2 35,0 0 22,-1-1 50,0-1 56,0-1 28,-1 0-16,1 0-46,1-2-60,2-2-57,2-4-17,1-2-5,2-2-18,2-1 12,0 0-11,2-1-6,0 2-11,1 0-6,-1 2 6,0 1 0,-1 2-5,-1 2-7,-2 2-4,-2 0-12,-2 2 0,-1 1 5,-1 0 18,-1 1 10,1 2 34,0 3 6,1 3 0,0 1 5,1 1-5,-1 2-6,2 0-11,-2 1 6,2-1-12,-1 0-10,1-1-35,-2-2-89,0 0-140,0-2-185,-1-1-285,0 0-370,-2-2-813,1 2-1259,-2-1 3192,0 1 0,-1-4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5.2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131 143 22066,'-48'15'124,"8"0"-74,30-3 23,2 2-6,1 1 12,0 0-12,2 1-39,2-1-11,1 0-12,2-1 1,0-1 190,15 11-146,-6-11 34,15 6 56,-3-16-84,-4-2-61,7-4 49,0-7-4,-5 0 21,4-7 18,-1-3-51,-7 2 16,2-6 57,-8-1-39,-5 8-12,0-5 45,-8 6-61,-2 5-28,-4-1 5,-10 6-6,3 3 1,-6 1-56,-1 4-57,8-1-111,-4 3-247,10-1-319,0 2-454,3 1-7903,1 7 9141,3-4 0,0 2 0,3-7 0</inkml:trace>
  <inkml:trace contextRef="#ctx0" brushRef="#br0" timeOffset="301">438 231 12713,'1'10'6855,"0"-2"-6479,-1-8 2038,0 0-2168,29 24 6,-27-18-22,20 16-12,-35-25-11,-1-4-27,-1 0 4,1-1-10,0-1 184,-2-5-184,5 1-45,0-3-6,5 2 0,3 0 12,0-1 61,3-1 151,-1-8-201,2 6-12,3-5 51,17-2-196,-4 9 28,15-5-6,-9 11-5,0 2-34,2 1-269,8 0-106,-7 4-320,6 1-9108,3 7 8887,-16-1 1,5 3-1,-21-5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4.2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192 74 23332,'1'67'695,"-2"-8"-516,-3-32-56,0 1-22,-1 1-34,1 1-22,0 0-28,1-1 5,1 1-39,0-1 0,2-1 6,0-1-17,0-1 34,0 6-12,0-9-11,0 2-11,0-11-22,0-4 5,0-2-5,0-3 5,0-2 23,0-2-354,0 0 74,0-6-96,0-1-145,0-4-163,0-2-280,0 1-542,0-2-764,0 0 2292,1-8 0,-1 12 0,0-5 0</inkml:trace>
  <inkml:trace contextRef="#ctx0" brushRef="#br0" timeOffset="547">39 117 11743,'9'5'4997,"-2"-2"-3732,-7-3 3049,0 0-4146,18-47 11,-7 34 11,15-37-27,-11 46-18,1 0-33,1 1-33,1 1-18,0 0 23,16 5-73,-12 1 1,11 5 16,-10 9-6,-7-2-11,5 22-22,-14-15 17,1 11-12,-17-6 6,0-6-6,-9 5-5,-8-2 17,5-7-12,-8 5 23,6-6-17,7-7 6,0 0-57,9-6 23,4-1-5,1-2-7,3 0 40,2-1 6,4 0 5,2 0-5,4 0 5,3 0-11,2 0 6,1 0 5,1 2-11,1 2 11,-1 2-5,1 1-6,-1 1-6,-2 2 6,-2 2 0,-2 0 0,-3 2 6,-2-1 10,-4 2 12,-2 0-11,-3 1 17,-4 0-12,-3 0 23,-4 1 33,-4-2-10,-3 1 4,-4 0-21,-3-1-1,-4 0 6,-2-2 6,-2-1-17,-1-2-1,-1-2 1,2-1-22,1-1 27,-6-2-50,12-2-28,-1-1-56,16-1-73,4 0-201,4 0-225,2-1-313,1-1-471,5-1-851,4-2-1395,5-1-4709,3-1 8322,-2 1 0,-6 3 0,-4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42.1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460 33 19524,'-67'-19'649,"10"6"-475,44 21-6,1 2 22,0 1 23,1 1 16,1 2 1,0 1 11,0 2 818,-5 31-801,8-18 363,-4 52-442,10-46 191,-2 49-303,1-47-22,0 22 5,-2-17-38,3-11 27,-2 7-28,2-16 6,1-1 5,0-2-27,-1-2 16,1-1-6,-2-2-10,2-3-1,0-3-16,0-2 5,0-2-11,0-3 17,0 0-112,0-2-9708,0 1 8541,0-3 1,0 1 0,0-1-1</inkml:trace>
  <inkml:trace contextRef="#ctx0" brushRef="#br0" timeOffset="240">0 449 24312,'46'-42'50,"-1"1"1,-3 2-1,-6 11-44,-10 25-40,-1 1-38,2 2-108,-1 0-150,0 2-157,-1 1-224,1 3-1754,8 6 252,-8-3-755,5 4-443,-11-4 3411,-1 1 0,-9-5 0,-1 0 0</inkml:trace>
  <inkml:trace contextRef="#ctx0" brushRef="#br0" timeOffset="597">504 559 21209,'34'48'851,"-5"-10"35,-40-132-797,9 62-8,-3-21 1,1 2 114,6 33 17,3 2-29,-1 0-72,1 3 40,5-4-113,0 6-22,4-4 5,4 2-11,-4 3 12,6-1-40,1 2-22,-5 4-45,5 0-286,-2 4 51,-5 2-124,3 2-2228,-2 11 732,-6-3-878,4 7-521,-8-6 3338,1 2 0,-3-7 0,0 0 0</inkml:trace>
  <inkml:trace contextRef="#ctx0" brushRef="#br0" timeOffset="957">876 427 21035,'-6'54'538,"2"-9"1596,100-55-2100,-64 4-9,21-4 0,-5-3 48,-38 1-11,-3 0 27,-2 0-16,-2 0-22,-3 1-7,-3 0-49,-3 1 10,-5 1-16,-3 1-17,-3 1 28,-2 1-157,-24 2 85,14 2 10,-16 3-28,22 3-55,0 3-62,1 0-566,-2 5 201,7-3-195,0 3-2902,8 3 1905,4-6-309,1 4-262,5-6-1967,3-2 4302,4-1 0,-3-1 0,0-1 0</inkml:trace>
  <inkml:trace contextRef="#ctx0" brushRef="#br0" timeOffset="1539">1249 449 22139,'14'71'1675,"0"-24"-1614,-18-30 141,4-17 56,0 0-242,0-3-27,0-1 0,0-3 5,0-1 6,1-3-5,2-1-23,9-18 17,-3 10-1,14-25 12,-11 27-16,5-8-12,-8 16 0,-1 1 0,0 3-68,5-1 85,-6 4 0,5 0 28,-7 9 11,0 0 45,1 13-45,-3-5 44,9 25-49,-6-20-23,6 15 11,-4-17 0,-3-4-5,2-1-12,-5-6 12,0-3-1,-1-1 40,0-1 50,1 0-83,1-4-12,1-2 0,3-5 11,2-2 39,1-5-44,2 2-6,1-1-11,0 1-1,1 1 12,0 1-5,0 0 5,0 3-17,-1 3 6,-2 2 0,-1 2 5,-2 1-16,-1 2 22,-3 1 33,1 7 18,-2 1-18,1 6-10,-1-1-1,0 2-22,0 1 6,0 1-12,4 8-44,-3-6-6,3 4-84,-3-10-135,0 0-156,0-2-286,0-2-370,-2-1-632,0-2-1115,-1 0-1367,0-2 4201,0-1 0,-1-3 0,0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39.8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1 548 17260,'27'20'443,"-5"-2"-342,-17-10-6,0 1 0,-2-1 17,1-1 0,-1 1 0,-1 0 6,-1-1-6,0 0 5,-1 1 1,0-2-22,0 0 5,-1 0-17,-1-2-12,-1 0 1,-1 0 50,0-1-55,1-1 4,0 0 108,2-1 576,1-1-779,0-2 1,0-2-1,0-3 12,0-2 6,2-3 27,0-1-11,3-8 6,-2 5-17,2-5 34,0-1-29,0 6 1,1-7-12,-2 8 6,1-2-5,0 1-1,1-1 12,0 0-12,1-1 12,-1 1 5,1 1-11,0 0 0,1 2 0,1 0-23,1 2 29,0 0-6,2 1 0,-2 2-17,0 1-16,2 1 16,-4 3 17,2 2 0,-5 2 17,0 1 16,0 3 23,-1 2-5,0 3-1,-1 1 0,1 0-5,-1 2-17,1-1-11,-1 2 0,2-1-34,-2 0 22,1 1-10,0-3-1,0 1 23,0-2-28,0-1 5,-1-1-11,0-2-11,-2-1 56,2-2 62,-2-1 89,0 0 12,0-1-18,0 0-50,0-2-95,1-1-22,1-4 5,1-2-11,1-1 17,0-1-17,0 0 0,2-1-6,0 1 6,1-2 0,1 0-5,1 0-1,0 0-16,0 2 5,0 2-5,-3 1-18,-1 4-49,0 0 89,-2 3 17,1 2 50,0 7-45,-1-1 1,1 8-12,2 2-11,-3-2-39,3 4-40,0 1-27,-1-5-73,3 4-152,-2-6-206,1 0-225,0-1-476,-1-1-577,1 1-677,-1-2-477,1 1-2167,-2-2 5136,0-2 0,-4-4 0,0-1 0</inkml:trace>
  <inkml:trace contextRef="#ctx0" brushRef="#br0" timeOffset="419">855 307 19921,'-76'10'566,"14"1"-398,48 2-6,2-1-11,1 0-11,2 1-17,1-2-16,2 1-1,1-2-27,3 0 27,1-2 6,0 0 17,3-1 191,3 1-158,1-3 17,3 1 157,4-5-3593,-2 1 3346,3-5 23,4-5-11,17-22-101,-11 10 17,12-17-11,-27 25-6,3-5 3375,-7 12-3644,-1-2 247,-3 7 16,0 4-44,3 5-258,1 6-73,1-2-270,2 2-1678,4 1 419,-2-4-577,5 3-426,-5-5 2913,2-2 0,-6-3 0,0-1 0</inkml:trace>
  <inkml:trace contextRef="#ctx0" brushRef="#br0" timeOffset="819">1074 329 14460,'1'8'4184,"1"-1"-3814,-2-7 280,0 0-572,30 52 12,-20-36 27,22 39 62,-28-50 101,0-2 140,-1-2 415,0 0-561,0-3-151,2-2-78,0-4-22,2-2-12,2-3 29,5-6-29,-2 2 11,4-4 12,0 0-17,-3 5-6,3-4 11,-6 7 1,-1 2 10,-3 3-5,-1 2-5,-2 3 44,-2 1 73,0 3 627,-9 17-509,1-3-34,-7 15 173,-1 4-246,4-6 62,-8 22-151,9-20 16,-8 33-67,10-31-11,-3 17-11,7-11-17,2-16-50,0 9-90,2-21-107,1 0-145,1-2-1142,5 2 223,0-4-891,4 1-1141,-2-5 3371,1-1 0,-4-1 0,0 0 0</inkml:trace>
  <inkml:trace contextRef="#ctx0" brushRef="#br0" timeOffset="1153">1534 0 21892,'36'6'953,"-6"5"-712,-32 16-68,0 2-27,-1 4-45,0 0-23,0 1-16,1 1-17,-1-1-6,3 0-17,-1 23-27,1-22-331,0 37 50,1-49-89,0 13-718,2-27 455,-1-5-3406,6-6 1014,-3-3 3030,5-7 0,-6 6 0,1-1 0</inkml:trace>
  <inkml:trace contextRef="#ctx0" brushRef="#br0" timeOffset="1442">1555 307 21562,'93'-18'481,"-16"3"-368,-65 17-29,-1 1 0,-3 3-11,-1 2-23,-2 1 12,-1 3-12,-2 0-10,-1 2 4,-1 0 35,-5 17-62,-1-12-6,-6 11 6,-6-10-34,3-5-218,-22 13 83,16-15-431,-25 7 281,28-15-157,-8 0-1574,17-8 173,4-1-582,3-3-5209,13-5 7651,2-1 0,1 2 0,-5 4 0</inkml:trace>
  <inkml:trace contextRef="#ctx0" brushRef="#br0" timeOffset="1835">1862 351 11816,'44'17'9830,"-24"-12"-9006,19 11-639,-32-18-40,0-1-27,-1 0-23,1-2 28,-1-3-84,0 0-11,1-3 0,1-6-28,-1 2 6,1-6 0,-2 6 5,0 1 22,-2-1-21,0 3 10,-2 0-11,-1 2-16,0 1-12,-1 2-34,0 1-33,-2 2-22,-2 2-68,-19 9 186,5 2 16,-14 9 100,1 11-55,8-4 0,-7 10 39,9 1-62,7-8-27,0 8 10,9-3-33,3-9-33,8 19-18,2-23-72,7 7-498,12-14-131,-2-7-575,13 0-4554,13-9-2319,-14 0 7953,10-3 0,-31 3 1,-7 0-1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53.8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47 21209,'-3'38'101,"1"-7"28,2-30 100,0 0 51,0-1-27,2-2-46,2-1-84,1-3 6,1-3-11,0 0 22,-1-1 39,2-1 17,-3 1 84,0 0 34,0 0-6,-2 1 5,-1 1-33,0 2-39,-1 0-45,-1 2-56,-1 2-44,0 0-46,-2 2-22,0 0 11,-1 0-27,0 2-1,0 1-6,1 3-38,0-1 16,3 1-45,-1 1-84,2-1-134,1 0-302,2 0-561,1 0-1305,4 1-4934,0-2 7382,0 1 0,-4-4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53.0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1 538 24329,'19'-2'95,"-1"-3"-84,-8-6 6,1-2-6,0-2 6,0-1 0,0-1 17,0-1-23,0 0-6,0-1 1,0-1 0,1-2 5,0 0-6,0-3-21,4-14 16,-2-3 0,0 1 28,-4 5 16,-5 15 52,1-2-46,-4 9-44,3-3-6,-3 10 11,1 1-6,-1 2-5,3-3-5,0 1-29,4-2 40,0 1 16,7-2 40,-5 3 22,11-3-39,-11 5 44,19-1-78,-16 3-5,10 0 0,-8 5-6,-5 1 145,7 9-33,-8 0 275,6 42-269,-10-23-40,3 29-22,-7-29-11,-1 0-34,1 0 17,-1-2-22,1-2-6,0-2 5,0-2 12,1 3-17,0-8 0,0 1-5,0-6 21,-1-7-21,1 3 5,-2-7-6,1 0-22,-1 0 17,1-2-23,-1 2-5,1-3-22,0 1-23,0-1-208,5 0 51,-1 0-73,2 0-111,0 0-135,-1 0-213,0 0-319,-2-1-2639,0 1 779,-4-1-3455,1 1 6407,-2-1 0,0 1 0</inkml:trace>
  <inkml:trace contextRef="#ctx0" brushRef="#br0" timeOffset="269">219 319 22711,'51'-20'-544,"0"-1"0,35-12-755,-67 35-1109,0 2-1390,-1 3-4396,-2 0 8194,-3-2 0,-6-2 0,-4-1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5:07.1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213 350 20666,'18'-42'1114,"-4"6"-760,-14 33-63,0-2-61,0 3-74,-1-1-83,-1 1-28,-2 2-34,-3-1 6,-2 2-34,-2 1 12,-2 3-18,-2 3 18,-2 1 38,-8 7-16,6-3-23,-11 13-16,13-7 22,-3 5 6,7-6-1,3 0 23,0-2-22,2 0 11,1-1-1,3 0 18,2-2-12,1-2 57,5 1-46,2-4 18,5 0-23,2-5-11,3-1-40,2-1-16,3-1-79,1 0-106,2-2-140,-1 0-213,1-1-241,-1 0-369,0 0-667,-1 0-1428,1 1 3282,0 0 0,-10 0 0,-2 1 0</inkml:trace>
  <inkml:trace contextRef="#ctx0" brushRef="#br0" timeOffset="466">498 394 13138,'11'3'4279,"-3"-1"-3271,-8-2 3518,0 0-4386,-31-38-22,18 28-45,-26-25-23,25 39-5,-1 5-17,-2 3-6,-1 3 6,0 1-5,0 2-1,0 1 1,2 0-18,1 0 6,4-1 17,0 7-11,5-8-28,1 4 11,6-6 0,2-5 11,1 1 0,3-7-5,1-2-12,2 0 6,0-3-28,7-5 23,-2-1-6,4-6-1,4-5-4,-6 3-18,8-8 6,-7 6 6,2 0 10,0-1-21,14-12 27,-13 11 23,8-8-6,-16 15-5,-6 6-23,0 1 17,-6 4 6,0 1 16,-1 0 12,1 2 27,0 1 6,-1 2-5,1 4 0,-1 2-6,2 8-40,-1-3 1,1 7 0,0-7-23,1 1 12,-1-1-23,2 0-33,0-1-85,0-1-117,1-1-190,-1 0-1183,4 0 192,-3-4-1110,1 1-4386,-2-6 6929,0-1 0,-3-2 0,0 0 0</inkml:trace>
  <inkml:trace contextRef="#ctx0" brushRef="#br0" timeOffset="816">629 44 23293,'10'76'504,"-1"-9"-398,-7-38-33,1 0-22,1 0 5,0 0-28,1 2-17,1 0 6,-1-1-17,2 0-23,-1-1-44,0-3-549,4 15 241,-4-19-84,2 10-85,-6-22-95,0-2-33,-2-3-218,0-3-3132,0-2-1360,0-3 671,0-2 4711,-1 0 0,0 2 0,1 1 0</inkml:trace>
  <inkml:trace contextRef="#ctx0" brushRef="#br0" timeOffset="1015">454 241 18201,'4'8'3501,"-2"-1"-3300,-2-7-77,0 0-63,64-22-21,-34 16-34,53-16-57,-49 23-151,1 1-257,0 3-2258,11 6-851,-14 0-4743,3 2 8311,-18-4 0,-9-4 0,-4-2 0</inkml:trace>
  <inkml:trace contextRef="#ctx0" brushRef="#br0" timeOffset="1326">1023 350 22425,'-52'-6'95,"8"3"-39,30 12 62,0 3 16,-1-1 12,0 2 5,0 0-39,2 1-6,0 1-33,2 0-311,54 10 0,17-1-692,-26-9 22,28 8 1,-3-7-1564,-39-20-3634,-1 0-190,-5 1 6295,-3 0 0,-6 0 0,-2 3 0</inkml:trace>
  <inkml:trace contextRef="#ctx0" brushRef="#br0" timeOffset="1723">1242 0 24010,'5'60'61,"-1"-1"1,0-4 0,-2-7-18,-5-13 18,1 1-17,-2 1-28,0-2 11,0 0-17,0-4 0,0-1 28,-1-5-44,1-2 5,0-5 11,0-4-6,1-4 76,29-46 1,11-16-82,-16 29 2,15-29 1,-1 9-14,-22 40 39,-1 3 0,-1 4-5,0 2 16,0 6-28,0 2 6,-1 2 0,0 3-6,-2 1-28,-1 2-84,-1-2-179,0 1-325,-1-2-3063,0 8-4897,-2-10 8565,-1 3 0,-1-13 0,-1-4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5:06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110 56 21847,'5'-31'140,"-1"6"-67,-4 25 34,0 0 22,0 2 11,0 1-33,0 3-18,0 1-27,0 2-6,0 2 11,0 3 191,0 17-158,0-9-10,0 13-12,0-12-16,0 0-17,-1 3-51,0-1 1,0 2-7,-1-1-10,1 0 33,-1 0-33,0 0 11,1-1-1,-1-1-16,1-1-22,0 6-12,1-7-10,0 3 4,0-10 7,1-2-1,1-2 6,1-1-5,1-1-1,1-3 12,-1 1 10,0-2-55,1 0-50,-1-1-102,2 0-112,-1-2-95,0 1-156,1-2-163,-2 0-251,1-1-377,-1 1-638,-1-1-800,1 0-4135,-3 0 6974,1 0 0,-1 0 0,0 0 0</inkml:trace>
  <inkml:trace contextRef="#ctx0" brushRef="#br0" timeOffset="367">0 253 19893,'22'-5'314,"-2"2"-247,-1 2-5,-1 0-1,0-2-10,1 0-35,0-1-32,1-1-40,-1 1-101,-1 0-179,0-1-370,-1 3-801,-2-1-1792,-1 3 3299,-1-1 0,-6 1 0,-2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4:58.6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261 131 20100,'7'-23'756,"-2"4"-537,-10 18 16,-1 0-28,-1 0-28,-1 0-22,-1 1-34,0 0 0,-1 0-15,-1 1-2,-2 1-16,0 2-12,-1 2 73,-7 6-44,-2 3-57,1 1-5,1 2 22,7-4 11,1 2-22,1 1-5,0 1-34,3 2-6,1 1 39,2 1 1,3 0-1,1 0 0,1 1 1,1-1-6,1 0 11,3-1 84,8 6-73,0-9 17,8 4 0,-3-11-11,4-2 78,23 0-123,-14-5-6,18 1-27,-23-5-96,9-2-90,-9 0-94,8-1-186,-13-1-173,0 0-208,-2 1-301,-2-1-673,-1 1-1507,-3 1-4816,-3-1 8149,-3 1 0,-2 1 0,-3 1 0</inkml:trace>
  <inkml:trace contextRef="#ctx0" brushRef="#br0" timeOffset="521">611 372 21360,'-45'17'163,"5"-1"-91,28-3-10,-1 0-23,1 2-16,0 0-12,2 1 0,2-1 0,1 0 6,3-2-6,2 4 0,1-5 6,2 1 11,2-4 6,3-3 22,1-1-11,2-1 72,10-4-94,-7-2-11,9-3 16,-7-6-12,-3 2-4,1-5 10,-5 4-11,-1-1 6,-2-1 5,3-13-33,-3 9 11,3-9 6,-1 7-1,-2 4-16,3-2 11,-2 6-5,0 3-1,1 0-11,0 3 12,-1 1 5,0 2 0,0 0 5,0 2-5,2 5-5,-1 0 5,3 6 5,-3 0-5,1 1-11,-1 3-6,1 0-73,1 9 11,-3-6-44,2 7-258,-1-4 118,-2-4-56,1 2-106,-1-8-124,-1-2-157,0-2-258,1-1-2139,1 2 527,-1-4 0,1 1-1715,1-1 4291,-2-2 0,1-1 0,-4-1 0</inkml:trace>
  <inkml:trace contextRef="#ctx0" brushRef="#br0" timeOffset="834">765 657 6859,'34'-38'9830,"-17"26"-4621,8-32-5036,-22 36-4,2 0-34,-2-1-29,1 0-11,-1-1-16,1 0-7,0-2 12,1 0 0,2-1 0,0 0-11,1-1-11,0 0 5,1 2-17,0 0-10,0 1-1,1 1-39,-1 1 17,7-1-17,-4 3 16,5 0-21,-6 3-1,2 3 1,-2 0-1,0 1 6,-1 0 0,0 4 0,-2 1 6,-1 5 22,2 9-17,-4-3-22,2 7-6,-4-6-28,-1 1-50,0 0-84,0 0-549,0 6 111,1-7-212,0 4-2078,-1-4-6,0-6-3965,-1 1 6878,0-5 0,-1-5 0,0 0 0</inkml:trace>
  <inkml:trace contextRef="#ctx0" brushRef="#br0" timeOffset="6817">1181 43 20212,'4'-23'851,"-1"4"-722,-3 19 6,0 0-63,0 1 52,0 1 44,0 3-6,0 2-16,1 1-17,0 2-11,1 1-12,1 1-22,1 0-11,0 1-28,0 1-34,2-1 6,-2 1-12,1 0-16,-1 0-39,-1 0-225,0 5 28,-2-5-83,0 3-163,-1-9-285,0-1-493,2-2-1194,1-1-4996,0-2 7461,1-1 0,-2-1 0,-1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5:10.9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19837,'19'29'-2976,"-5"-8"0,-13-18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33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284 52 20352,'-38'-29'319,"6"7"-246,20 22-34,0 0 6,-1 0-22,0 0-7,-2 2 1,0 1-11,-1 4-6,1 0-11,0 2 11,0 1-12,1 1 1,1 2-6,1-1-5,1 1-12,3 0-5,1 1 6,3-1-18,1 2 18,3-2 5,0 1-6,3-2 23,1 0 0,4-2 11,0-2 22,2-2 1,2-1-1,1-2 17,0-1 0,1-1 6,1-1 0,0-1-6,0-2 11,-2-3 1,1-2 10,-3-2 23,1-1 12,-4-1 21,1 0 29,-3 0 27,-1 0 35,-2 0 16,-1 2 12,-1-1-12,-1 2-28,0-1-34,0 3-11,-1-1-33,1 2-17,-2 0-29,1 3-49,0 0-68,0 1-610,1 2 677,2 3-16,1 1 11,3 4 5,1 0-33,0 2 16,2 2 1,-2 1-6,1 0 11,0 2 0,-1 0 17,-1 2 17,0-1 34,-2 2 5,1 0 16,-2 0 1,-1 1-11,-1-1-6,0 0 5,-1 0 12,0-3 22,-2 0 23,-1-1 5,-3-1-5,-1-2 78,-6 3-140,2-5-23,-4 2-10,3-6-46,1 0-33,-1-4-50,1 0-370,-4-1 22,4 0-218,-1-2-241,5-1-375,1-2-751,2 2-1232,1-1-3411,2 1 6654,0 0 0,1 2 0,0 0 0</inkml:trace>
  <inkml:trace contextRef="#ctx0" brushRef="#br0" timeOffset="466">547 74 20739,'-36'8'-17,"5"2"34,27-2-1,-2 3-4,2 1 4,-1 0-16,2 1 0,1 2 6,1-2-12,1-1 12,0 0 0,2 0 16,2-1 6,1-1 17,4-1 16,-1-1 7,2 0 27,-1 0 34,0-3 50,1-1 78,-2-1 74,0-3 67,-1 1-23,-1-1-50,-1-1-78,-1-2-68,-1-2-17,0-2-27,0-2-1,-2-2-11,1 0-22,-2-3 5,-1 0 12,-2-2 16,0 1 12,-4-2-28,0 2-6,0 1-34,-2 2-28,1 0 34,-3-1-72,2 4-1,-1-1-17,3 6-11,2 0-27,1 3-68,1-1-454,1 2 202,1 0-62,-1 1-33,0 2-140,0 3-197,0 2-363,0 2-538,-1 0-650,2 2-594,0-2-884,1 0-236,1-1 4061,0-1 0,0-4 0,1-2 0</inkml:trace>
  <inkml:trace contextRef="#ctx0" brushRef="#br0" timeOffset="892">547 74 18509,'65'35'645,"-11"-6"-421,-44-28 11,0 0 6,0 0 33,0-1 18,0 1 21,0-1 34,-1 0 12,0 0 16,-2 0-33,1-1-39,-2 0-51,0-1-40,-1 0-21,0-1-12,-1-1-5,0 1 10,-2-1-21,0-1-40,-1 1-22,0-3-28,-1 1-29,0-1-4,-1 0-7,-2 0-22,0 0 6,-2 0-11,1 0-12,0 1 1,-1 1-18,1 0-10,-1 2-18,2 0-27,-1 1-29,1 1-33,0 0-5,-1 1 33,0 1 28,-1 1 45,-1 3 27,0 3-10,-1 2 16,1 2 6,-1 1 6,2 0 5,0 2-11,0-1 0,2 1 0,1 1 0,0-1-11,1 0 0,0-1-6,1 0-28,1 0 23,0-2-6,3 0-11,1-1-29,2-1-55,1 0-95,2-1-163,1-1-79,1 1-195,3-1-375,0 0-506,2-2-844,1-1-633,1-1-3165,-2-2 6178,-1-1 0,-8-1 0,-3 0 0</inkml:trace>
  <inkml:trace contextRef="#ctx0" brushRef="#br0" timeOffset="1275">1160 52 18728,'-73'33'605,"12"-5"-437,46-18-56,4-2-73,1-1-67,4-2-28,2 0-5,2-2 38,2 1 51,1 0 73,3 1 28,1 0 17,4 1-1,2-1-61,3 2 17,2-1-34,2 0-16,0 0-1,1 0-33,1 1-6,-2 0-5,-1 1 10,-1 1-21,-3-1 22,-3 0 16,-1 1 62,-5-1 107,-1 0 83,-3 1 12,-1 0-39,-3 0-85,-4 2-89,-4-1-33,-2 1-51,-1 0-28,0-2-73,-1-1-101,2-2-128,-1-2-224,3-1-269,1-1-494,1-1-3645,3-1-1748,3 0 6710,1 0 0,3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35:09.8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56 21192,'-3'42'336,"1"-4"-196,0-18-5,1 1-18,1 0-22,0 0-33,2 0-11,1 0-23,2-2 0,1-2 11,2-1-16,2-2 5,1-2 0,1-3 11,0-2 17,1-2 17,2-2 50,9-1-67,-5-5-17,6-2 23,-8-5 11,7-10-29,-5 2-10,4-6 5,-6 3-3403,-2 0 3415,1-1 128,4-11-28,-6 10 6,2-7-40,-9 12 46,0-5-146,-3 7 3419,0-3-3424,-3 10-24,-1 2-66,0 2-107,-1 1-134,0 2-174,-2 0-185,-1 1-3713,-6 4 907,4 0-4587,-4 1 8071,6 0 0,1-2 0,2 0 0</inkml:trace>
  <inkml:trace contextRef="#ctx0" brushRef="#br0" timeOffset="301">555 56 21887,'14'50'526,"0"0"1,9 36-331,-23-59-28,-2 3-39,0-1-23,-1 0-22,0-1-39,0-1 34,0 10-68,1-11 0,0 8-33,2-15 22,0-2-6,0-2-5,0-3-23,0-2-5,0-2-28,0-4-51,0 0-111,0-5-135,0-3-129,0-2-2263,0-15 750,0 7-1489,0-9 3495,0 9 0,0 7 0,0 0 0</inkml:trace>
  <inkml:trace contextRef="#ctx0" brushRef="#br0" timeOffset="618">446 143 16868,'1'5'5770,"1"-1"-5210,68-64-331,-42 42-131,14-16 0,-1 4 59,-17 25-34,-1 2-27,2 2-18,-2 3-22,-1 2 6,-3 4 83,6 16-100,-11-6-39,3 10-23,-14-10 6,-1-1-1,-2 1 40,-3 0-11,-11 7-17,-2-6 17,-9 6-23,-9-5 1,7-6-57,-11 2-11,0-10-11,11-2-39,-6-2-493,10-6 39,8 0-224,-1-3-2324,9 0-460,3 3-4794,2-1 8379,2 3 0,0 2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1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440 28 22750,'-54'-16'78,"4"5"-50,24 15 17,-2 1 5,1 2 18,0 1 4,1 2-4,1 0-18,2 0-28,3 0-16,2-1-28,4-1 16,3-1-11,2-1 6,5-1 28,1-1-12,3 1 29,0-1 39,1 2 28,2-1 44,4 1 6,2 1-16,3 0-62,1-1-29,2 1-21,0 1-18,0-1 23,1 1-11,-1-1 0,1 1 0,0 0 11,1 0-6,0 1-5,1 1-6,0 0-5,-2 1-1,0 1 7,-3-2-1,-1 1-22,-2-1 27,-2 0 18,-2 1 16,-2-1 68,-3 0 33,0 0 51,-3-2-1,-2 0-16,-2-1-62,-3 0-39,0-2-44,-1 2 5,0-1-17,0-1 17,0 0-6,0-2-17,-1 1 18,-1-2-24,-2 0-16,-2-1-5,-1-1-34,-3-1-57,0-2-67,0-1-89,0-3-156,0 0-147,2-3-223,-1 0-269,1-1-545,2-1-956,0 1-1031,1-1-4654,2 2 8233,2 1 0,6 5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2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41 24279,'19'5'330,"-3"-1"-173,-8-10 16,-2 2-16,-1-1-6,-3 1 18,0-1-29,-1 1-6,-1 0-27,0 1-46,-2 0-16,1 0-22,-3 0-35,1 1-38,-2 0-34,0 1-34,0 1-22,-1 0-23,-1 0-55,0 2-112,-1 2-186,0 3-301,1 2-590,0 1-1303,3 1-2202,0 1-3742,2-1 8654,0-1 0,2-5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47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0 15614,'10'12'1966,"-1"-3"-1317,-9-9 1872,0 0-2364,-11 22-12,8-16 57,-8 16 27,11-21-10060,0-1 8184,0-2 2553,0 0 1,1-3 233,1 1 460,0-2 63,1 1 419,1 0-963,0-1-15,-1 2 204,-1-1-361,0 3-258,-2 0-673,0 0-772,0 2-406,0-1 57,-1 2 2156,-1 0-685,0 2 458,-1-1-186,-1 1 378,1 0 598,0 0 112,0 0-178,0 0-2153,1-1 482,0 1-365,0-2 373,2 1-898,-1 0 252,1-2-965,0 1 177,0 0 13,1 0 111,1 1-81,2-1 491,1 3 387,1-2 505,1 2 0,-3-2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3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49 25315,'-13'-26'370,"2"4"-297,11 22-45,1-1-17,0 1-11,1 0 22,2 0-16,2 0-1,2 0 7,2 0-35,2 0 29,1 1-1,1 0-5,2 2 28,2 0-22,1 1 5,2-1-5,1 1 5,1-1 0,-1 0 0,-1 1 1,1-1-12,-3-1 0,-1 1 0,0 0 0,-3 1-23,0-1 23,-3 0-5,-2 0-7,-1 0 35,-2 0-46,-2 0 7,-1 0-1,-1-1 6,-2 1 5,0 0 12,-1 0 5,-1 1 0,0 1 17,-3 1 6,0 1-6,-3 0-23,0 2 29,-1-1-12,-2 0 1,-1 1 27,-1 1-39,1-1 12,0 0-12,-1 0 0,1 0-5,-1-1 5,0-2-6,0 1-21,1-2 16,0 0-17,0-1-22,2 0-51,2-1-100,1-2-141,2 0-196,2-1-251,1 1-3305,0-1 1248,2 1-3751,0 1 6586,1 0 0,-1 0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3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24452,'35'-29'499,"-4"4"-382,-15 21-33,1 0-22,0 0-12,0 0-16,1 0-12,1 1-11,0 0 1,1-1-12,-1 1-12,1 0 7,-2 0-12,2 1-5,-2 0-23,0 0-39,-3 1-56,-2-1-79,-2 1-122,-4 1-219,-2 0-207,-3 0-185,-1 0-197,-1 0-441,-2 0-864,-1 3-823,-2 2-4530,0 0 7807,-1 1 0,3-4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4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68 25472,'-18'-18'-50,"1"6"44,6 22 6,0 2-6,0 1-22,0 2 28,1 1 5,2 1-10,-2 2 5,2 0 0,0 2 0,0 1 5,2 1 13,1 0-13,2-1 1,1 2 5,1-1 34,1 1-34,1-2 6,1 0 0,1-2-23,3-2 57,1-2 21,1-3 29,1 0 17,1-3 22,1-2-6,1-1-5,2-2 0,0-1-34,2-1-17,0-2-10,1-1-1,0-1-17,0-2 12,0-1 11,-1-3-29,0 0 18,-3-2-23,1 0-5,-1-2-34,-1-1 17,0-2-1,-1-2-4,1-3 55,-2-3-56,1-2-5,-2-1-1,-1-2-27,-1 0 27,-4-1 12,-1 0 6,-3 0-7,-2 2 18,-3 0-12,-3 3-10,-1 2-29,-2 2-17,-1 2-22,-3 2-45,-1 2-11,-2 3-72,-2 3-52,-2 4-60,-1 1-91,-2 6-106,-1 2-185,1 4-201,3 1-359,2 2-655,4-1-1160,3 0-3741,4-1 6794,4-2 0,2-5 0,3-1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0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201 351 23153,'36'-55'280,"-8"10"-258,-30 42-27,-2 0-18,-3 0 7,-3 1-1,-2 1 6,-3 0 5,-2 1 6,-1 1-11,-2 3 22,0 2 0,-1 2 0,2 3-11,2 1-33,0 1 5,3 1-28,0 2 11,2 1 17,2 1-17,2 1 34,4 0-17,1 0 6,2-1 10,5-1 12,1-2 17,5-3-34,4-1 12,1-2-6,2-3 16,0-2 40,2-2 22,0-2-22,1-2 11,-2-2-6,1-4-16,-2-1 28,-1-2-18,-2-1-4,-1-1-1,-2-3-17,-2 1-11,-2-2-5,-2 2-12,-1 0-27,-3 1-1,0 2-16,-1 1-23,0 1-22,0 4 5,-1 0-27,0 3-79,0 1-84,0 1-17,0 1 33,0 0 90,-1 1 107,0 2 45,-2 3-6,1 2-6,0 2-50,0 2-123,1 3-252,0 3-488,0 2-683,1 3-817,0 1-623,0 1-4004,1-3 7074,0-3 0,0-8 0,0-5 0</inkml:trace>
  <inkml:trace contextRef="#ctx0" brushRef="#br0" timeOffset="384">355 548 15939,'11'11'789,"-2"-2"-615,-9-9 3204,0 0-3233,17 53 57,-11-37 167,12 39 208,-17-53 129,0-1 918,-1-1-1472,0-3-124,1-2-12,-1-3-4,0-3-12,0-1-6,1-2-16,1-2-51,2-1-6,2-2-38,4 0-40,0-2-5,4 0 5,2-1 39,1 0 34,1 3 39,-1 1 40,-1 4 16,-3 3 17,-1 4 6,-2 1 5,0 3-11,-2 1 0,0 1 0,0 1-6,0 2 6,0 1-5,2 4-1,1 1-5,0 5 0,1 1-12,-1 4 12,1 0-17,-1 2 0,-1 2-11,0 0-28,0 1-12,-1 0-55,-1 0-107,2 1-157,-3-1-207,0-2-246,-1-1-465,-2-3-785,-1-3-996,-2-3-1810,0-4 684,0-3 4195,-1-1 0,0-2 0,0-1 0</inkml:trace>
  <inkml:trace contextRef="#ctx0" brushRef="#br0" timeOffset="900">1143 0 22330,'-1'56'341,"1"-1"1,0 39-146,-4-62-39,3 0-23,-1-2-27,0-1-23,1-2-17,0 0-6,1-4-16,-1-1-17,1-3 6,0-2-1,0-5 40,0-2 56,0-3 89,1-2 90,-1-4 62,1 0 325,-1-1-482,1-1-101,0-2-90,0-4-16,-1-3-17,2-4-12,-2-3-22,1-3-5,0 0 0,0 0-6,-1 0 0,0 2 0,0 2 0,0 2-12,-2 3-27,-2 1-45,-2 2-34,-2 1-11,-1 2 0,-2 2 45,-4 2 45,0 1 45,-3 4 22,1 2 28,-2 3-6,1 2 6,0 1 11,2 0 1,-1 2 10,3-1 12,1 2-6,2-1 0,3 2-6,2-1 12,2 1-12,2 0 40,2-1 16,4 0 17,2-2 23,4-1 11,3-2-17,2-1-5,3-2-18,1-2-27,-1-3-29,2-2-33,0 0-39,0 0-84,-1-1-124,1-1-223,-2 0-415,0-1-840,-3 2-1726,-2 0-5281,-3 1 8732,-2 0 0,-4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6:45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216 351 23394,'-8'-44'101,"-1"8"-45,-2 35-12,-1 1-10,-1 0-6,0 0-22,-1 0-1,0 2-5,-1 1 11,1 1-22,0 1 11,2 1 0,-1 2-17,2 0 12,-1 1-34,2 1 11,2 1-12,2 0 12,2 1 6,2 1 11,2 0 11,1 1 33,6 4-5,1-5 6,5 1-23,-3-7 34,1-1 5,-1-3 18,1-1 27,-1-1-11,1-1 0,0-2-11,1-1 22,1-3-34,-1-3 12,1-3-11,-1-1-29,-1-1 18,-1-2-12,-2 1-11,-1 0-11,-1 0-12,-2 1 7,0 1-1,-1 1 34,-2 2-17,0 3-6,-1 2-39,1 3-16,-1 0-63,0 2 91,-1 4 5,1 0 22,-2 3 1,1 2-1,0 2 6,0 0-6,1 3-5,2 1 0,0 1 0,3 1-17,1 1-17,2-1-17,1 0-16,0-2-73,0 0-107,0-2-145,-1-2-219,0-1-229,0-1-359,-2-2-750,-1-2-919,0 0-1927,0-2-1176,-1-2 5954,1 0 0,-3-1 0,-1 0 0</inkml:trace>
  <inkml:trace contextRef="#ctx0" brushRef="#br0" timeOffset="345">435 1 23870,'-8'34'672,"2"-3"-532,9-14-34,1 2-27,1 2-12,-1 1-34,1 3-16,-1 1-11,1-1-17,-1 0 11,1 1 0,0-2 0,-1 1 0,0-1-17,0-1-11,-1-2-39,0-1-40,0-3-61,-1-3-95,1-3-101,-1-2-140,0-3-235,-1-1-354,1-2-828,-1-1-1204,1 0-3624,-1-1 6749,0 0 0,0 0 0,0-1 0</inkml:trace>
  <inkml:trace contextRef="#ctx0" brushRef="#br0" timeOffset="1044">676 373 23741,'-8'-38'426,"2"7"-365,6 30-402,0 1 307,0 4 62,0 1 6,-1 5 10,1 2-16,-2 1 12,1 2-29,0 1 0,1 0-11,-1 1 6,1-1 10,0-1-4,2-1-1,1 0-11,1-3 17,0 1-1,1-3 12,-1 0 12,1-2-7,0-2 23,-1-1 34,0-2 33,0-1 23,-1-1-1,1 0-16,0 0-51,1-1-5,2-2-22,0 0-12,0-2-28,1 0-5,-1-1-29,0 0-22,0 1-5,1 0-17,0 2-28,1-1-23,1 1-28,1 1-38,1 1-1,0 0 17,0 1-73,3 1 185,-3 1 17,1 1 22,-3 3 11,0 1 12,1 0 0,0 1 38,0 1-21,1 0 27,-2-1 34,0-1 51,-2-1 61,-1-1 78,-1-2 45,-2-2 34,-1 0 34,-1-1-85,-2 0-83,0-1-96,1-2-78,0-2-6,0-5 0,1 0 12,0-2-35,0-1-4,1-2-7,0 0-10,-1 0 10,1-2 1,-1-1-1,-1 2-16,1-1 0,-2 2 11,1 1-11,-1 3-6,0 0-11,0 2-6,-1 2-5,1 1 11,-1 2-89,0 0-91,1 1-139,-1 2-3221,1 0 2520,0 4-643,0 0-846,0 3-650,1 1-4666,1-1 7853,0 0 0,-1-3 0,0-1 0</inkml:trace>
  <inkml:trace contextRef="#ctx0" brushRef="#br0" timeOffset="1551">1311 417 25427,'21'-54'118,"-6"10"-141,-21 43-5,-4 0 6,-1 1 16,-4 3 12,-2 1-12,0 4 6,-1 2-5,2 1-1,0 3 6,1 1-5,1 2-1,1 0-16,0 0 10,3 0 7,1-2 5,4 0 11,1-2-11,3 0 6,0-1 16,2-1 12,1-2 22,2-1 28,2-2 33,0-2 40,0-1 22,1-1-5,-2-2-6,1 0-34,0-1-11,1-2-27,1-3-24,1-2-10,0-2-28,-1-1-6,1-1-6,-1-1-5,-1 0-12,-1 0-5,1 0 12,-2 1-35,2-1 12,-1 0-11,-1 2-6,1 1 0,-2 4 0,-2 1-12,0 2-21,-1 1-12,0 2-476,0 0 493,-1 2 34,1 1 16,0 4 17,2 1 6,1 2-6,0 2 12,2 0-6,0 1-6,1-1 0,1 0-5,0 0-1,0-2 1,1 0-6,-2 0 5,1-3-38,-1 1-23,-1-3-62,0-1-100,-2-1-96,0-2-157,-1 1-240,-1-2-403,0 0-1021,0 0-1981,1-2-4762,0-1 8878,0 0 0,0 0 0,-2 2 0</inkml:trace>
  <inkml:trace contextRef="#ctx0" brushRef="#br0" timeOffset="2044">1552 329 24777,'37'35'302,"-6"-5"-201,-23-21 6,0-1 0,0-1 21,0-2 7,-1 0 16,-1-2 17,1-1 11,-1-1-5,1-1-23,-2 0-33,2-1-34,-1-3-23,2-2-38,0-3 5,1-2-17,0-1 6,0 0-6,-1 1-22,-1 1 16,-1 1-10,-1 2 5,-2 1-6,0 2-11,-1 1-16,0 1-18,-1 1-10,0 0-567,-1 0 617,1 4 28,-1 1 0,0 5 22,0 1 11,-1 3 12,0 3-6,-1 3 6,-1 1-12,0 1-5,0 1-6,-1 0 0,1 1-11,-2 0 0,0 1 6,-1 0-17,-1 1 11,0-1-12,-1 1 1,1-2 6,-1-3-12,1-2-6,1-3-5,1-2 17,0-1-28,1-3 0,1 0-12,0-2-38,0-1-1,1-1-39,0-1-50,2-1-67,0-1-90,0-1-124,0 1-145,0-1-134,0-1-247,2 0-633,1 0-1663,1 0-5461,0-2 8715,1 0 0,-2 0 0,-1 1 0</inkml:trace>
  <inkml:trace contextRef="#ctx0" brushRef="#br0" timeOffset="2544">2274 198 22408,'-48'18'50,"0"-1"1,-33 13-29,60-16-22,4-1 0,4-2 6,4 1-17,3-2 50,3-2 51,2 1 78,4-1 50,2 0 40,4 0-18,5-1-60,2 0-7,4 1-66,1-1-23,1 2-12,-1-1-4,0 1 44,-1 0 11,-2 2 6,-2 0-29,-2 0-4,-3 1 16,-1-2 50,-4 1 79,-2-1 34,-3-1 22,-3 1-51,-4-2-33,-4 1-96,-5-1-55,-5 0-28,-2-1-40,-3-1 0,-1-2-10,0-1-29,-1-1-67,1-2-45,-1 0-140,3-2-184,1-1-1189,-3-1 169,9 2-1081,-1 1-1288,10 1 3870,2 1 0,3 0 0,1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34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0 569 19899,'14'41'291,"-4"-5"-207,-10-26 0,0 1 6,0-1-1,1-1-11,-1-1-16,1-1-23,-1-2-5,0 0 27,1-3 91,0 1 150,-1-3 830,1 1-953,-1-3-128,1-2-29,0-3-5,1-2-6,1-1-17,0-2 12,1 0 5,2-1-11,1 0 11,0-1-11,3-1 12,0 0-7,0 0 1,1-1 11,0 2-17,0-1 11,-1 2 0,0 1 0,-1 0 0,0 2 1,-1 1-7,-1 2 6,-2 3 1,-1 1-7,-1 1 1,0 2-1,-1-1 12,1 1 6,-1 2 16,1 1 6,0 3 11,1 2 11,-1 1-6,2 1-10,-1 0-12,1 1 0,0 0 0,0 0 6,2-1 0,0-1 5,1 0-10,0-2 10,0 0-5,0-2 5,-1 0 29,-1-2-7,0-1 24,-1 0 4,1-2-21,1 0-1,0-2-33,1-1-11,3-3-18,0-2-10,4-2 5,0-1-16,4-1-7,0-2 1,3 1 11,-1 0-11,1 0 5,-1 2-22,-1-1 0,-1 3 0,-2 1 0,-2 3 12,-2 2-7,-3 1 12,-2 2-6,-1 0 6,-2 0 5,-1 0 1,0 2 5,-1 1 5,-1 4 12,1 1 0,-1 3 0,0 2-6,0 1-17,1 3 6,1-1-11,0 2 0,1-1-23,1 0-66,2 0-108,-1-2-133,1 0-174,0-2-237,-1 0-379,1-1-437,-2-1-667,1 0-7596,0 1 9778,-1-4 0,-2 0 0,-3-6 1</inkml:trace>
  <inkml:trace contextRef="#ctx0" brushRef="#br0" timeOffset="385">942 569 20067,'-25'25'683,"5"-4"-420,21-9-5,1-1 5,3 1-6,2-2-16,1 0 12,3-2-35,2 0-16,1-1-12,3-3 359,25 0-454,-18-3 236,30-8-191,-38 1 201,9-16-245,-19 10 60,-2-21-139,-7 17 17,-16-22-57,4 23-38,-27-12 44,20 19-325,-26 0 74,28 9-1463,-16 10 532,24-2-498,-4 7-706,10-6-840,1 1-4492,0-2 7735,2 0 0,1-4 0,1-2 0</inkml:trace>
  <inkml:trace contextRef="#ctx0" brushRef="#br0" timeOffset="852">1424 0 22341,'-9'40'700,"2"-3"-504,9-14-6,0 3-22,3 0-33,1 1 10,1 2-55,0 0-6,1 1-11,-1 1-45,1-1 28,-2 1-11,1-1-23,-1-1 6,0-1-28,-1-1 22,2 5-16,-3-7 11,2 15-12,-5-22 7,1 22-12,-2-26 16,0 15-10,0-22-17,0 5 0,0-7-6,0 0-34,0-1-27,0 0-34,0 0-50,1-1-23,1 0-22,1 0-51,1 0-39,1-1-72,2-1-91,1-1-134,0-1-196,1-2-273,-1-2-3144,1-7-2515,-3 4 6722,0-3 0,-4 7 0,-2 2 0</inkml:trace>
  <inkml:trace contextRef="#ctx0" brushRef="#br0" timeOffset="1167">1117 372 23629,'55'-18'95,"0"0"0,40-11-72,-64 29-23,1 0 11,-1 0-11,1 0 0,-3 1 22,-1-1-16,-4 2-17,-1-1-17,-4 1-28,0 1-84,-3 0-90,-1 1-134,-1 0-145,1 1-187,-1 0-323,0 1-386,0 0-550,-1 1-874,0 0-1842,0 0 3823,2 1 0,-8-4 0,1 0 0</inkml:trace>
  <inkml:trace contextRef="#ctx0" brushRef="#br0" timeOffset="1368">1818 394 21875,'-6'51'196,"1"-7"-173,6-29-34,1 1-6,1-2-112,-1 0-140,1-1-240,-1-1-421,0-2-521,0 0-817,-1-2-925,0-1-4385,0-1 7578,0-1 0,-1-3 0,0 0 0</inkml:trace>
  <inkml:trace contextRef="#ctx0" brushRef="#br0" timeOffset="1529">1883 197 16314,'0'4'1882,"-1"-1"-2106,1-3-3053,0 0 0,0 0 0</inkml:trace>
  <inkml:trace contextRef="#ctx0" brushRef="#br0" timeOffset="1948">2146 350 20492,'-53'53'280,"10"-8"-157,40-31 29,0 0-12,2 0 33,1-1 29,0 0 27,1-2 35,2-2 5,3 1 0,2-3-6,1 0-33,2-2-57,1 0-38,2-2-29,3 0-11,0-1 1,2-1-7,1 0-10,0-1-23,2-1-12,0-2-4,0-1-18,0-1 17,-3-1-5,-2-1 5,-3-1-5,-4 0-6,-3-2 0,-2-1 0,-1-2 5,-3-1-22,1-2 1,-5 0-7,-1-1-5,-4-2 0,-3 1-5,-2 0 10,-2 2-10,-3 1 10,-2 4-16,1 2-23,0 3-83,3 2-34,2 2-650,-6 5 403,10 1-1215,-5 12 773,13-5-3389,6 19 2022,1-15 2207,12 16 0,-12-23 0,5 5 0</inkml:trace>
  <inkml:trace contextRef="#ctx0" brushRef="#br0" timeOffset="2396">2431 482 16236,'1'3'1864,"-1"0"-1824,0-3 3819,0 0-3696,14 46-1,-10-30 17,11 35 1,-12-43 27,0-2 17,-1-2 28,0-1 50,0-2 17,-2 0-39,2-1-89,0 0-68,1-2-89,4-1 5,1-5-17,2-1-11,1-3 6,1-1-6,0-3 6,0 0 6,0-3-1,0-2 0,0-1 1,1-1-12,1-1 6,-1 1 33,2-1-16,1 2 27,1 1-27,-1 2-17,1 2 11,-2 3-11,1 3 27,-3 0 7,0 4-1,-1 2-16,-1 2 5,-1 2-17,-1 0 46,3 5-12,-2 3 163,13 21-158,-10-8 130,19 39-135,-18-29 33,16 39-61,-18-41-11,5 13-11,-12-25-6,0-2-12,-3-2-27,0-3-280,-1 2-74,0-3-273,-1 0-443,0-1-975,0-3-2021,-1 2-4857,0-3 8962,0 2 0,0-4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31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299 548 17059,'9'-39'1562,"-2"8"-1197,-7 28-102,-1 0-117,0 1-107,-2 1-84,-1 1-5,-3 0-1,-1 2 29,-2 1 5,-4 3 6,-2 2 5,-3 1 1,-1 1 10,-3 0-10,0 0 5,-1 1 0,0-1-11,2 1 22,1-1-6,2-1-5,4 0-5,2-1-23,3-2-11,2-1-17,4-1-6,1-1 6,1 1 22,2-1 46,0 1 44,4-1 22,1 0 6,6 0-11,2-1-28,4 0-1,2-1 1,3 0 0,1 1 0,1 0 0,0 2 5,-1-1 17,0 2 12,-2 1 16,0 2-11,-2 1-11,0 1-6,-2 1-28,-1 0 0,-1 1 0,-3 0-5,-2 1 28,-2-2 38,-3 1 57,-2 0 67,-2-1 73,-1 0 16,-4-1 1,-2 0-45,-4 0-61,-4-1-46,-2 0-39,-1-1-33,-4 1-6,-1-1-17,-3-1-16,-1-1-12,-1 0-6,-1-2-5,2 0-5,0-1-40,5-2 0,3 0-44,3-1-68,5 0-90,3 0-241,2-2-1494,3 0 223,1 0 1731,3-1 0,-1 2 0,0-1 0</inkml:trace>
  <inkml:trace contextRef="#ctx0" brushRef="#br0" timeOffset="466">627 0 21780,'26'32'297,"-4"-2"-195,-15-7 21,1 2 11,0 2 12,0 1 33,1 1-56,-1 1-11,2 1-22,-2 1-57,2 0 23,-1 2-22,0 0-12,-1-1-5,0 0-6,0-2 23,1 10-17,-2-10 0,3 25 5,-4-30 6,2 22-39,-5-33 28,1 10-34,-3-19-34,2 3 1,-2-6-678,2 1 234,0-2-2771,5 0 633,-3-2 2632,6 1 0,-8-1 0,1 0 0</inkml:trace>
  <inkml:trace contextRef="#ctx0" brushRef="#br0" timeOffset="948">1175 373 19344,'-39'35'162,"0"0"1,-22 24-73,58-44-6,3 0 5,-1 1 1,1 1-6,1-1 6,2 0-12,1 0 12,4 0 5,0-1 5,3-1 12,1-1-11,2-2 17,1-3-1,2-1-5,1-4 0,0-1-16,1-1-12,2-2 0,0-2-6,-1-3 6,0-1 11,-3-3 6,0 0 5,-4-1-5,-1-2 1,-4 1 94,-1-8-107,-4 3 180,-5-20-190,-2 16-12,-6-13-11,-1 15-6,-1-1 1,-2 1 89,-17-12-112,11 13-90,-24-11-22,26 22-958,-22 3 409,26 8-1517,-13 10 603,18-4-5398,-1 15 1960,6-12 4985,1 7 0,3-15 0,0-3 0</inkml:trace>
  <inkml:trace contextRef="#ctx0" brushRef="#br0" timeOffset="1581">1481 373 16538,'11'2'2666,"-3"-1"-2346,-8-1 1225,0 0-1383,-1 6-5,1 4-22,1 5 33,1 4-17,3-1-11,0 1-17,1 0-10,-1-1-24,1-1-16,0-2-17,0 0 0,1 0-5,0-2-18,0-1 12,0-2-23,0-2 1,0-1 38,-2-1 46,0-3 61,-3-1 392,3-2-465,-2-2-28,12-12-72,-5 3-96,16-21 45,-14 17-129,16-20 112,-15 22-67,10-8 62,-13 15 27,3 0 18,-6 5 22,0 0-1,-1 1 24,3 3 10,-3 1 40,8 14-46,-6-6 29,13 21-34,-10-19 85,15 12-46,-16-18 364,5 0-251,-10-7 38,4-14-167,-2 3 100,9-30-78,-8 18 152,5-33-152,-9 29 100,-1-35-111,-2 34 45,-2-29-57,-1 35-105,-2-12-180,2 26-1232,-1-1 795,3 8-3619,0 12 1283,0-3 3025,0 13 0,0-14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4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53 23567,'-13'-30'23,"-1"7"-18,0 26 1,-2 3 0,-1 1-18,-1 1 12,0 1 6,1-1 0,1 2-6,1-3 5,3 1-16,2-1 0,2-1 11,3 0-17,1 0 6,3-1 5,0 2 6,1 0 6,3 2 5,0-1 0,5 1-28,0 0 23,3 0 0,0 0-1,3 1 12,0-1-11,0 1-6,1 0 5,-1 0 18,0 1-23,-3-1 11,1 0-17,-4 0 6,-1-1 17,-2-1 22,-2 0 23,-1-1 11,-2 1 22,-4 0-17,-3 0-16,-6 1-6,-2 1-11,-4-1-6,-2 0-6,-2-1 7,0 0-7,-2-2-5,2 0 6,1-2-12,1-1-5,3-1 11,2-2-11,3 0-6,1 0-5,2-2-34,2-1-62,2 0-117,2-1-224,1-1-213,1 0-252,2 1-225,0 0-430,3-1-780,1 1-1001,2 0-4532,0-1 7864,0 1 0,-3 2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4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 71 22083,'-9'-39'364,"1"7"-319,7 32-22,-2 1-1,0 3 6,-2 2-11,-1 2-6,-1 1 0,1 0-5,1-1 11,2-1-6,1 0 0,2-3 6,0 0 28,0-1 16,0-2 46,0 0 441,0-1-380,2 0-39,0-2-39,2-1-6,1-2-6,-1 0-5,0-2 5,-3 0-22,0 1-22,-1 0-23,-2 2-22,-1 1-23,-4 2-5,0 1-22,-2 1-35,0 2-60,1 2-91,2 1-134,2 0-145,2 2-231,2-1-307,3 1-610,3 0-1384,5 1-4779,2-3 7837,-1 1 0,-5-4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5.3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10 112 24844,'6'-63'23,"-1"15"16,-5 53 17,1 5 0,-1 3 0,1 4-23,-1 1-5,0 2 0,-1 1-16,0-1 16,0 1-12,-1-1 1,0 0-28,-1-2 11,0 0 0,0-2 0,1-2 0,0-2-28,0-1-45,2-3-67,-1-1-112,1-2-224,0-1-252,0 0-224,1-2-314,0 0-487,2-1-1535,1-1-4991,0 0 8279,0 0 0,-2-1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44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0 526 12079,'19'40'1714,"-3"-6"-1109,-14-22-50,-1-1-68,0 2-134,-1-1-106,0 0-74,0 1-44,0 0-34,0 0 0,0 0-16,0 0-1,0-1 12,-1-2-1,-1 0 23,0-3 23,-1 0 16,2-3 67,-2 1 141,2-3 139,-1 0 97,1-1 323,1-1-739,0-1-134,0-2-51,-1-2-22,1-3 12,0-3-1,0-1-22,0-3 22,1 0-6,2-2-21,1-1 38,2 0-28,0-3 12,2 2 28,-1-3-6,1 2 16,0-1-16,0-1 0,0 2 0,1 1 12,0 1 10,-1 2 6,1 1 6,-1 2 5,0 1 6,0 0-1,0 2 18,1 0-12,-1 0 12,0 3-17,-1 1 0,-1 2-34,1 2-22,-2 1 11,0 0-23,-1 1 40,0 1 17,0 1 10,1 3 12,0 4 6,2 2 5,-1 3-11,-1 1-6,0 1 1,0 0-6,-2 1-12,1 1-5,-1-1-5,-1 2-7,1-1-4,-1 0-12,1-2 5,-1 0-10,0-2-1,-1-2 6,1-3-73,-1-1-16,1-2-85,-2-1-123,2-1-100,-2-1-281,1 0-359,0-1-2889,3 1 1434,0-1-96,3 0-823,-1-1 3411,0 0 0,-2-1 0,-2 0 0</inkml:trace>
  <inkml:trace contextRef="#ctx0" brushRef="#br0" timeOffset="389">460 483 19568,'-22'52'174,"5"-7"-107,15-26-44,1-2 33,1 0-34,0 0 12,0-3 10,0 0-27,2-2 22,0-2-5,2-2 50,1-1 39,0-2 73,0-2 73,0-1 28,2-2-17,0 0-56,3-3-73,1-2-50,3-5-12,1-2-27,2-3 5,0-1-5,0-1-11,-1-1 16,-2 1 6,-3-1 11,-2 1 17,-4 0-17,-2 1-12,-2 1-10,-1 0 22,-2 3-6,-2 0-10,-3 2-24,-2 2-27,-1 1-17,0 1-22,-2 2-40,1 3-22,-1-1-33,1 2-29,0 2-577,-8 8 264,8-2-236,-5 7-357,11-6-612,0 1-801,3-1-397,1-1-89,2 1-976,1-3 3927,1-1 0,0-3 0,-1-2 0</inkml:trace>
  <inkml:trace contextRef="#ctx0" brushRef="#br0" timeOffset="774">701 1 20308,'12'48'627,"-3"-3"-415,-9-16 1,0 2-28,0 0-34,0 1-44,0-1-12,0 1-50,0 0-23,0 1 6,0 1-34,0-2 12,1 2 11,-1-3-28,2 2 11,-1-2 5,-1-1 1,1-1-6,-1-3 0,1-3-23,-1 2 18,0-9-1,0 2-16,1-11 22,0-2 28,-1-2 5,1-2 23,-1 0 12,2-1-124,-2 0-107,2-2-139,1-1-253,0-3-408,0-1-885,1-2-1328,1-1-3495,-1 2 6671,-1-1 0,-2 5 0,0 2 0</inkml:trace>
  <inkml:trace contextRef="#ctx0" brushRef="#br0" timeOffset="1033">526 417 23293,'74'-63'-22,"-11"12"10,-45 49-32,-2 1-63,0 1-117,1 0-162,-1 0-192,1 1-346,-2 2-504,2 2-1020,-1 2-671,0 1 83,-1 1-2190,-2-1 5226,-3 0 0,-4-4 0,-4-2 0</inkml:trace>
  <inkml:trace contextRef="#ctx0" brushRef="#br0" timeOffset="1516">986 373 20800,'66'14'885,"-11"-5"-650,-44-12-32,-2 0 2048,21-31-2212,-20 21 6,14-23 11,-25 29-11,-1 0 11,-2 1-23,0 1-27,-1 2-29,0 0-16,-2 2-11,-1 0-6,-1 2 17,-2 3 11,-1 4 11,-3 2 28,-1 4-11,0 0 11,-1 3 0,0 2 73,-7 11-39,7-6 11,-5 8-11,10-9-6,1-1 6,2 2-6,1 0-5,2-1-12,1 0 12,2-2-23,2 1 11,0-1-5,1-3 11,1-1 11,2-2 23,0-3 33,4-3 0,1-1 29,1-3-17,2-2-18,2-1-22,4-1-27,1-3-40,2-2-40,1-3-66,0 0-91,0-1-99,-4 2-158,0 0-240,-4 1-303,-1 1-628,-2 1-1444,-1 2-656,-2-1-4587,-2 2 8312,-1 0 0,-3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5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20 18285,'-1'-11'2140,"-1"3"-2241,2 8-3176,0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1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0 24603,'20'28'454,"-3"0"-297,-19-4-23,0 4-16,-2 1-45,-1 2-11,0 2-23,1 0-17,0 1 12,0 1-23,-2-3-5,1 2 11,-2-4-12,1-1 6,0-2-5,0-2 5,0-2 0,1-3-5,0-3 5,1-2-5,0-3-17,1-2-6,2-3-11,0 0-17,1-3 11,2 0-27,0-1-242,9 0-39,-2-1-1875,19 0 1062,-14-2-306,8 1 1461,-9-7 0,-7 4 0,2-4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1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 24715,'-10'52'443,"1"-2"-298,4-14-10,0 2 5,0 1-28,1 2-28,1 0-22,2 2-34,0-2-6,2 0 1,1-3-18,1-1-5,2-4 12,2-1-7,-1-4 6,1-1-5,0-4-6,-1-1-6,0-5 1,-1-2 10,0-4-49,-2-3-35,0-3-61,-2-2-67,0-2-79,0-1-862,2-1 185,0-2-6464,11-10-1031,-6 4 8458,5-5 0,-9 10 0,-2 3 0</inkml:trace>
  <inkml:trace contextRef="#ctx0" brushRef="#br0" timeOffset="398">241 548 23422,'35'55'582,"-4"-11"-352,-23-39-34,1-2-34,0-1-27,0-1-29,0-1-33,1-2-6,2 0-11,0-3-45,1-1 28,1-2-11,-1-1-5,0-1-1,0-1-5,0-1 11,-2 0-11,0-1 50,-2 2-11,-3 0 96,0 1-96,-4 3 157,-5 6-79,-3 7 364,-26 26-363,9-9 106,-25 32-79,24-23 129,-21 49-280,24-36 25,-1 17 1,2 0-37,5-14-73,3 7 1,1-3-169,7-21-230,-1 14-374,4-29-673,0-1-1944,0-4 3462,0-1 0,0-6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9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1 212 25954,'19'-16'56,"-3"6"-34,-16 24 6,0 1-6,2 1 6,0 0-22,3 1 5,0 0 0,1-1-11,1 1 0,-1-1-16,1-2-7,-1-1-22,-1-1-39,1-3-56,-2 0-95,0-4-90,-1 1-168,-1-2-269,-1-2-341,0-1-2174,-1-1 0,0 0 0</inkml:trace>
  <inkml:trace contextRef="#ctx0" brushRef="#br0" timeOffset="175">88 15 19591,'-11'-8'1646,"2"2"-1652,9 6-9825,0 0 8415,28 1 1,-21-1 0,21 2 0</inkml:trace>
  <inkml:trace contextRef="#ctx0" brushRef="#br0" timeOffset="754">220 256 11659,'1'13'4616,"1"-3"-3586,-2-10 4488,0 0-5031,2 37-112,-2-28-123,1 28-62,-1-39-44,-2 0-51,1-2-39,1-1-28,0 0-17,0-2-16,0-1-6,2 0-12,2-1 18,1-1-1,1-1-11,0-1 6,1 0 0,1 0 5,1-2 12,1 0 11,-1-1-45,44-44 67,-37 40-11,33-29 17,-47 53-1,1 3-4,-1 2 16,1 1-17,0 1 0,0 2-5,0-1-6,-1 1 5,2 0-10,0-1-7,0-1-4,0 0 4,0-2-4,1 0 10,-2-3-11,1-1-5,-1-1-1,0-2 7,-1-1-1,0-1 0,-1-1-45,5-1 18,0-2-63,10-8 51,-3-1-28,5-5 0,-2 2-17,1-1 6,0 0-22,2 0 10,0 1 23,0 1 17,0 2 17,-2 2 5,1 3 0,-3 1-11,-2 3 28,-3 1 11,-3 1 12,-2 1 27,-2 1 6,-1 0 17,-1 3 67,-1 6-101,0 1-17,0 6-10,0-3-35,0 3 12,1-1-23,0 1-44,2 0-107,1-1-173,1 0-202,1 0-1272,3 7 449,-1-6-668,2 3-1332,-2-7-4687,-1-3 8070,0-2 0,-4-4 0,-1-2 0</inkml:trace>
  <inkml:trace contextRef="#ctx0" brushRef="#br0" timeOffset="1217">1074 169 22912,'-82'-5'756,"13"5"-537,55 15-57,-1 0-5,1 2-40,2-1-27,1 2-23,2-1-16,3 0-18,2-1-5,2-1 6,2-1-6,1-3 5,2 0 79,4-1-50,0-5 72,14-3-117,-7-6-11,26-18-1,-19 6-16,26-27 6,-27 23 5,15-25 0,-25 27 11,6-14-11,-13 22-73,1-2 95,-4 10-10,-4 12 4,2-2 18,-6 17-12,5-8-5,0 19-17,2-15-11,1 9-6,0-15-16,0-2-46,1 0-66,0-2-102,1-1-134,2-3-179,-1-1-179,2-3-1742,3 0 22,-1-3 2459,5-3 0,-7 1 0,1-2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5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33 627 14432,'2'10'3428,"0"-2"-2622,-2-8 2504,0 0-3113,-8 38 10,6-28 12,-7 29-57,6-39-16,0 0-12,1 0-28,-1 0-27,1-1-34,-1-1-23,3-2-22,-1-3-39,10-23 28,-2 10 11,19-34 280,66 27-275,-50 4 1,47 19 5,-80 19-11,1 2 6,-1 1-29,3 8 18,-2-4-175,9 21-4,-9-22-1749,5 25 981,-11-31-2482,0 13 365,-4-21-4627,-1 0 7696,1-4 0,-1-1 0,0-2 0</inkml:trace>
  <inkml:trace contextRef="#ctx0" brushRef="#br0" timeOffset="529">1063 146 21489,'-29'-81'358,"1"17"-285,9 63 28,-2 3 17,-1 2 6,-1 3-29,0 3-17,1 0 6,1 2-11,2 0 11,1 0 0,2 1 118,-2 7-74,6-4 12,-1 6 6,5-4 16,2 1-5,0 1 0,3 1-6,1 2-5,0 2-17,2 2-12,-1 0 79,1 15-101,0-11 79,0 30-124,0-32-5,0 13 6,1-21-7,0-2-16,1 0 17,1-1-11,-1-2 5,1 1-17,-1-2 6,0-1-5,-2 0-6,1-2 27,-1 1-21,0 1 5,-2-1 6,-1 2 0,-2 0 5,-1-1-22,1 0-6,-1-1-11,1-3 5,1-2 7,-1 0-7,2-3-10,0 1 5,1-1-12,0-1 7,2-1 5,0-1-11,0-1-45,0 0-712,0 0 409,2-2-206,1 0-219,2-3-421,2-1-816,1-2-1603,-1-2-4812,-1-1 8436,0 1 0,-4 4 0,0 1 0</inkml:trace>
  <inkml:trace contextRef="#ctx0" brushRef="#br0" timeOffset="793">471 562 23506,'6'-37'700,"3"8"-476,7 27-23,2-1-27,3 2-73,0-2-62,3 1-33,-1 0-51,2 2-17,0-1-78,0 3-145,0 1-175,-1 3-200,0 3-152,-3-1-225,0 2-296,-3 0-801,-1 1-1339,-3-1 3473,2 1 0,-9-5 0,0-1 0</inkml:trace>
  <inkml:trace contextRef="#ctx0" brushRef="#br0" timeOffset="999">1019 583 23937,'-4'76'-106,"2"-13"-118,1-52-213,1-1-319,0-1-522,1-1-973,1 0-2163,1 0-3909,1-2 8323,0-2 0,-2-2 0,-1-1 0</inkml:trace>
  <inkml:trace contextRef="#ctx0" brushRef="#br0" timeOffset="1152">1106 386 16392,'-11'-12'1148,"1"3"-1243,10 9-3182,0 0 0,0 0 0</inkml:trace>
  <inkml:trace contextRef="#ctx0" brushRef="#br0" timeOffset="1568">1172 759 11833,'7'6'7399,"-1"-1"-6928,-6-5 1024,0 0-1182,-4 12 23,3-9-16,-2 8-62,3-11 89,0 0-313,0-2-6,0-1-11,0-4-17,0-2 5,1-1-5,2-2-5,3-1-1,1-1-5,2-2-12,1 0 12,2-2 0,2 2 5,-1-1 6,2 0-5,-1 2 10,0 0 7,0 3-7,0 0 23,-1 2 28,0 3 34,0 0 33,0 1 28,1 1 6,-1 1 0,1 0-6,-1 1-22,1 2-34,0-1-39,-1 2-17,0 1-11,-2 2-5,0 2-1,-2 5 0,0 2 1,-2 3 5,-1 1-11,-2 3 11,0 0-17,-2 1 6,-1-1-17,0 0 5,-1 0 1,0-1-6,0-1-11,-1-1-45,0-4-79,-1-1-134,-1-3-201,0-2-208,1-1-336,0-2-391,0-1-679,1-1-7747,1-1 9369,0-3 0,0 3 0,0-3 1</inkml:trace>
  <inkml:trace contextRef="#ctx0" brushRef="#br0" timeOffset="2042">1654 627 23019,'63'37'1080,"-11"-8"-828,-45-28-50,1 0-62,1-1-22,2-2-34,1 0-17,1-2-6,2-1-27,0-1 5,0 0-5,0-1-12,-1-1 6,-1 1-5,-1-3 5,-1 2 11,-3-2 0,-1 0-17,-2 0 1,-1 0-12,-3 1 6,0 0-5,-1 2-12,-1 0 11,-1 1-40,-1 2 7,-2 1-1,-1 0 23,-3 3-5,-2 0-6,-3 3 5,-1 2-28,-2 2 34,0 2-5,1 2 5,1 0 5,0 1 1,2 2 16,1 0 1,2 0 10,1 0-5,2 0 12,2 1 11,2 0 33,1 0-23,2 1 23,1-2 6,3 1-29,1 0 40,3-2-22,1 0-12,2-1-11,1-2-23,1 0-16,1-2 17,8 1-45,-5-4-29,7 0-44,-7-4-72,0 0-68,0-2-90,0-2-655,7-3 269,-7-1-140,5-2-220,-7 1-429,-2 1-987,0-1-2968,-1 0-1255,-2 0 6699,-2 1 0,-4 4 0,-2 1 0</inkml:trace>
  <inkml:trace contextRef="#ctx0" brushRef="#br0" timeOffset="2435">2289 189 24620,'-14'37'437,"2"-2"-269,10-10-28,-2 2-16,1 0-29,-2 1 23,0 0-12,1-1 0,0 0-5,2-1-39,-1 1-6,2 0-11,0 1-6,1-1 0,0 0-17,1-1 1,1-1-18,2 0 29,5 18-40,-3-20-10,8 20-7,-9-32-184,5 4 78,-8-10-11,1-1-17,-3-3-3114,0-1 1899,-2-2-779,1 0-1456,-3-2-4655,2 1 8262,-1 1 0,2 0 0,0 2 0</inkml:trace>
  <inkml:trace contextRef="#ctx0" brushRef="#br0" timeOffset="2726">2026 496 25303,'69'-50'152,"-10"10"-129,-45 41-12,2 2 0,0 0-17,1 1 6,0-1-5,0 1-18,1 0-10,2 0-57,0 0-73,2 0-111,2-1-152,-1 2-145,0 0-129,-2 0-112,-2-2-146,-1 1-257,-3-2-819,0 0 2034,2 0 0,-8-1 0,1 0 0</inkml:trace>
  <inkml:trace contextRef="#ctx0" brushRef="#br0" timeOffset="2950">2552 496 24497,'3'75'78,"0"-11"-100,-4-48-56,0 0-74,1-2-161,0-1-197,2-2-201,-1-1-253,2-3-223,0-1-398,0-1-908,0-3-2425,0-1-985,0-1 5903,0 0 0,-2-1 0,0 1 0</inkml:trace>
  <inkml:trace contextRef="#ctx0" brushRef="#br0" timeOffset="3106">2683 386 19591,'3'4'2486,"-1"-1"-2228,-2-3-10089,0 0 8257,26 1 1,-20-1-1,20 1 1</inkml:trace>
  <inkml:trace contextRef="#ctx0" brushRef="#br0" timeOffset="3463">2946 452 21847,'-73'30'561,"13"-5"-460,50-18-34,2-1-28,1 0-16,2 0-12,2 0 0,1 1 28,2 2 23,0 1 5,4 1 17,2 1-17,6 0-27,0 1-18,4 1-11,-1 0-22,1 1 11,-1 0 6,-1 0-1,-1 1 29,-1 0-29,-2-1-5,-2-2 0,-3 0 12,0-1 72,-4-3 72,0 0 57,-1-3 17,-3 0-51,-2-1 34,-8 0-185,2 0-90,-15-1-95,13-2-1399,-18 1 502,18-2-6625,-12 4-280,17-3 7959,-4 2 0,11-3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42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43 144 20061,'51'-79'728,"-11"17"-661,-39 60-89,-1 2-101,0-1 156,0 6 18,0 1 10,0 6-10,-1 5-7,-1 4-4,-1 4-12,-2 4-6,0 2-5,-2 3-6,2 0 6,-2 3-6,2 0 11,-1 0-10,1-1-7,0-1 6,1 0-11,-1 0-5,0-1 16,0 0 0,0-1 6,0-1-6,0 0 6,0-1 0,0-3-6,-1-2 28,0-2-22,0-3 5,1-3 23,1-3-28,1-2 33,1-4-5,1-1 6,0-3 33,0-2 28,1-1 56,0-1 499,0 0-522,1-3-66,1-3-46,2-2 1,1-3-6,2-3 6,2-3-23,0-1-11,1-3 0,0 0-6,0-2-11,-2 1 17,2 0 0,-2 0-11,1 2 22,0 0-22,0 0 6,2 1 5,0 0 5,1 1-5,1 1-11,0 2 5,0 1-10,-1 3 10,0 3-11,-2 1 6,0 2-11,-1 2 10,0 2 12,-1 0 17,6 3-17,-3 2 11,4 4-11,-3 0 12,0 2-7,1 3 1,-1 2-1,-2 3-16,0 1 17,-2 3 5,-3 1-11,-1 1-11,-2 1 5,-1 0-22,-1-1 11,0-1 29,-2-2-46,0-1 23,-2-3-12,-1-2-44,0-2-62,1-3-123,1-2-140,0-2-180,1-3-144,2-1-214,0-2-403,0 0-616,3 0-1037,1-1-4608,3 0 7594,-1 0 0,-3 0 0,-1 0 0</inkml:trace>
  <inkml:trace contextRef="#ctx0" brushRef="#br0" timeOffset="534">765 626 21819,'9'-56'360,"-4"10"-299,-14 43 1,-2-1-23,-2 2 17,-1 0-17,-3 2 6,0 0-17,-1 0-6,0 2-5,0 1-6,0 3-5,1 3 5,0 0-5,2 3 5,0 0 6,1 3-17,0 0 0,3 1-17,-1 8 28,5-5-11,2 5 6,3-7-1,3-1 7,3 0-7,1-1 1,6-2 11,0 0-1,2-3 24,1-2 44,8 0-34,-5-5-11,5 0 6,-7-3 0,0-2 5,0-3 12,0-3-17,0-4-6,-1-2 6,0-2-12,0-3 12,-2 0 0,-1-1-12,-2 0 1,-2 2-6,-1 1-11,-2 1 0,0 1 5,-1 2-11,0 1 0,-1 2-11,1 2-16,-2 2-24,1 2-21,-1 2-1,-1 0-11,1 2 85,0 3-18,0 2 12,1 5 5,0 2-17,-2 2 12,2 2-12,0 2 1,1 0-7,1 0-16,1 0-39,2 0-95,2 0-107,1 1-129,1-1-168,0 0-201,0-2-247,0 0-526,-1-1-773,-1-1-1059,-1-1 3372,-1 2 0,-3-8 0,-1 1 0</inkml:trace>
  <inkml:trace contextRef="#ctx0" brushRef="#br0" timeOffset="959">1247 494 22279,'-30'-4'84,"0"4"-39,5 15 17,1-1-12,1 1-5,2-2-17,3-1-17,4-2 0,3-1-11,5-2-5,2 0 10,2-1 29,2 0 33,2-1 28,3 0 34,4 0 11,3-1-11,4-1-6,2 0-16,2-1-18,2 1 1,1 1-12,0 0-5,2 1-17,-2 1-28,1 2-6,-2 1-22,-1 2 0,-3-1 17,-1 2 0,-2 1-11,-4 0 10,-1 1 63,-5 4-6,-2-4-1,-6 4 12,-5-5-11,-5-1 6,-3 0-23,-2-1-28,-3-1-6,-3-1-50,0-1 28,-1-3-17,1-2-28,2-2-33,2-1-118,3-1-106,3-1-124,2-1-117,3-2-163,2 1-314,2-1-828,2 1-1350,1 1-3865,2 1 7063,0 0 0,0 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5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71 25130,'15'-39'314,"-1"8"-269,-6 31 22,1 0-5,0 0 5,-1 2 28,1 1-50,2 0 5,1 2 1,1 1-18,1 0 1,1 2-23,-1 1-5,-2 0-18,-2 1 18,-3 1-6,-3 1 11,-3 1 17,-5 1 0,-4 1-5,-6 2-1,-4 2 6,-2 0-22,-2 2-12,-2-1 6,1 1-11,1 0 5,0-1 6,3-1-5,3-1-18,4-2 23,3-1-5,3-2-1,2-3 17,3 0-11,0-2 23,3-1 66,6 0-16,1-1 22,6 0 17,-1-2-5,3-2-35,2 2 12,3-3-11,1 1-17,3-2 6,1 0-40,1-2-22,13-4 0,-11-1-5,8-3-1,-15 3-16,-3 1-34,-4-1-34,-2 4-44,-4-2-79,-3 2-78,-2-1-118,-2 2-790,0 0 353,-1 1-307,-2 0-455,1 0-678,-1 0-1153,0 0-4749,-1 0 8188,1 1 0,-1 0 0,0 0 0</inkml:trace>
  <inkml:trace contextRef="#ctx0" brushRef="#br0" timeOffset="322">0 202 24934,'50'-13'22,"-1"-1"1,33-8-18,-66 22 18,0-1-7,0 1-21,2 0-18,1 0-66,2 1-107,1 1-163,0 1-245,1 3-326,0 1-476,-1 0-750,0 1 2156,6 3 0,-15-6 0,4 2 0</inkml:trace>
  <inkml:trace contextRef="#ctx0" brushRef="#br0" timeOffset="800">526 202 23310,'52'-4'162,"0"0"1,34-2-57,-70 6 6,-2 0 11,-2 0 34,-2 0 5,-3 0 12,-2 0-23,-1 0-56,-1 0-22,0 0-28,0-1-23,0-1 23,1-1-22,1-1 10,1-4-10,0 0 5,-1-2-6,-1 1-5,-1-1 0,0 0 11,-2 0 0,0 1 11,-1 0-11,0 0 0,-4 1 17,-5-2-29,-1 4-21,-5 1-6,3 4-6,-3 0 11,0 3 1,-2 1-7,-9 10-4,7-3 21,-7 7 6,9-5-5,1 1-6,2 0-6,1 2 6,-1 7 12,4-5-7,2 6 1,6-8-23,2 0 28,3-2 0,4 1 1,4-2 16,5 0-51,3-1 40,5 0-11,16 1 5,-8-4-34,12 0-33,-14-4-33,0-3-34,-2 0-90,-2-2-56,-2-2-56,0-2-56,-3-2-44,0-1-701,3-3 257,-6 2-245,0-2-387,-8 5-566,-3 2-767,-1 1-2027,-2 1 1578,0 1 3283,-3 1 0,1 0 0,-2 0 0</inkml:trace>
  <inkml:trace contextRef="#ctx0" brushRef="#br0" timeOffset="1221">1095 356 26558,'-8'-33'68,"1"5"-46,7 16-11,0 0 6,0-1-6,0-2 0,0 0 1,0-2 4,0 1 12,0 1-5,0 0-1,0 1 40,4-11-12,1 9-39,4-8 1,0 11-12,2 1 0,0 2 5,1 0 1,7 0-34,-5 2 33,4 1-5,-6 3-16,-2 2-1,0 1-50,0 1-73,0 0-90,1 2-106,0 2-179,0 2-1222,6 8 141,-3-2-656,3 4-1495,-5-2-4789,-2-3 8536,-1 0 0,-5-7 0,-1-1 0</inkml:trace>
  <inkml:trace contextRef="#ctx0" brushRef="#br0" timeOffset="1713">1577 115 24749,'-12'-9'297,"-1"4"-180,0 14 12,0 2-22,0 1-6,0 3-11,0-1-6,1 2-23,2 0-10,1 0-12,2 7-34,3-6 63,12 21-29,0-22 112,27 16-117,-15-24 100,37 2-100,-28-11 44,40-10-5,-36 1 224,38-21-163,-43 15 135,16-20-163,-31 17-16,-2-7-23,-9 7-11,-3-1-11,-4 0-17,-4 0 17,-14-7-12,3 8 6,-10-4-16,6 12-12,1 3-17,-1 2-5,3 4-17,3 1-28,3 2-45,2 2-67,3 3-67,0 0-95,2 3-118,1-1-202,1 1-336,3 1-610,1 1-1143,2 0-5389,2 0 8128,0-2 0,0-4 0,-1-3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4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124 115 22565,'-52'26'426,"9"-2"-354,33-12-16,2 0-16,2 1-24,3 0 24,1-1-18,3 0 0,2-1 12,3 0 0,4-1 10,3-1 1,1-1-11,3-1 5,0-3 11,3-1 6,1-2 6,1-2-17,1-2 0,-1-2 61,6-9 0,-8 3 158,10-18-180,-19 14 128,-1-24-172,-13 22 94,-21-20-128,6 24-1,-37-9-5,27 17-73,-27 1-50,30 7-1842,-14 17 816,25-8-217,-4 11-444,17-13-985,0-1-3887,2-1 6682,1-3 0,0-1 0,-1-3 0</inkml:trace>
  <inkml:trace contextRef="#ctx0" brushRef="#br0" timeOffset="411">409 115 17423,'1'3'4139,"0"-1"-3142,-1-2 1753,0 0-2654,4-12-1,-4 15-5,4-7-6,-4 18-40,0 2-4,0 1-18,0 1 17,1 0-16,0 0-29,4-1 6,-2-2-22,3-1 33,0-2 28,1 2-17,0-5 68,1 1-6,-4-7 286,3-1-275,-3-5 207,13-19-268,-7 7 16,11-21-50,-12 19 11,8-19 17,-8 17-78,11-22 22,-14 26-129,7-10-11,-11 19-1020,3 0 522,-3 4-5507,8 1 2029,-4 3 4144,5 1 0,-7-1 0,-1 0 0</inkml:trace>
  <inkml:trace contextRef="#ctx0" brushRef="#br0" timeOffset="804">803 115 23271,'49'10'506,"0"1"1,33 3-232,-68-19-23,-1-2-23,-2 1-38,-1-1-23,-2-1-22,-1 1-17,0 0-12,-2 0-5,1-1 6,-1 0-1,-1 0-5,-3-1-11,1 1-28,-2 0-23,-2-1-16,-1 2-6,-7-4-17,2 4-11,-5-1-11,3 5-28,-9 2 22,4 1-11,-13 8 22,12-1 12,-19 24-6,20-15 34,-12 31-23,23-26 17,0 29-23,8-26 35,14 25-24,-5-30 29,21 14-34,-11-22-128,35 5-74,-24-11-133,22-2-208,-23-6-326,-2-4-581,1-2-1059,-4 0-4840,-2 0 7338,-6 1 0,-10 4 0,-4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3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102 438 24486,'-53'54'336,"56"-79"-322,-32 74 0,7 2 8,40-67-27,8-7-1,-11 5 12,-1 0-6,-2-1 16,-3 2-4,-3 0 10,-1 4 6,-2 1 6,-1 2 5,-1 3 17,0 2-45,-1 2-28,0 1-33,0 2-68,0-1 101,0 4 29,0 1-1,0 4-6,0 0 1,0 2-12,0 0 18,3 2-12,2 1-12,3 0-4,2 1-91,1 0-106,2-1-190,1-1-230,-1-1-341,1-1-449,-2-1-582,0-1-7826,1 2 9591,-6-4 1,1-1 0,-7-4 0</inkml:trace>
  <inkml:trace contextRef="#ctx0" brushRef="#br0" timeOffset="446">474 0 23455,'-28'22'829,"6"-2"-566,22-5-33,0 1-34,0 1-22,0 0-34,1 1-22,0 1-1,1 0-33,2 2 6,-1 1-23,2 1-11,1 0-17,1 0-11,0 0-5,0-1-6,1 0-6,1-4 0,-1 0-11,0-3 0,0-1 11,-1-3-5,-1-1 5,-1-3-5,-1-2-12,-1 0 6,-1-3-6,0 0-10,-1-1-80,0 0 68,-1 0-56,1 5 51,-1 1-6,0 4-34,0 0-45,0 1-67,0 1-95,0 0-118,2 1-190,1-1-257,0 0-399,2-2-319,0-2-526,1-4-1137,0-2-4498,0-1 7724,-1-2 0,-3 0 0,-1 0 0</inkml:trace>
  <inkml:trace contextRef="#ctx0" brushRef="#br0" timeOffset="856">364 482 22957,'41'-74'493,"-2"15"-376,-8 52-5,1 2 6,0 1-12,0 1 1,0 2-6,-2 1-12,0 0-22,-4 2-16,0 1-6,-5 3-17,-3 3 274,-2 11 364,-18 17-547,0-6 71,-31 28-179,15-39 23,-16 20-57,21-26 18,-15 10 5,14-14-90,-18 4 29,20-11-662,-13-5 168,18-1-4093,-5-5 1410,10 5-4341,1 0 7579,2 3 0,0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59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25920,'12'-25'50,"-3"6"-38,-8 19-348,-1 0-18,1 1-346,-1 3-778,2 4-2101,-1 4-5702,-1 1 9281,0-2 0,0-4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52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1 281 20907,'9'49'772,"-2"-7"-587,-7-29-28,0 0-50,0-2-45,0 0-12,0-2-39,0-1 12,0-2-1,0-2 17,0-1 45,0-1 129,0-1 319,0 0-341,0-3-124,2-2-84,-1-5-17,2-2 6,0-4-16,1-1-29,-1-2 11,1-2-11,0-2-16,1 0 33,1-1 22,2 0 6,0 0 17,2-1 17,0 1-12,-2 1 28,1 1 1,-1 2-1,1 1 12,-1 1 11,1 1 27,0 0 29,-1 2 39,1 2-11,-1 3-17,-1 2-34,-1 2-50,-1 2 0,0 1-22,-1 1 0,1 1 16,0 0-16,0 3 5,0 2 11,0 3-5,1 2 17,-2 3-18,1 0 12,0 3-11,-1 1 6,0-1 10,0 1-22,-1 0 12,1-2-6,0 1-9848,0-1 4076,0-1 5769,1-2 127,-1-1-15,1-3 215,-1-1 92,-2-3 92,2-1 444,-2-3 788,1 1 254,0-2 679,2-1-118,2-3-556,1-4-317,1-2-309,0-2-713,0 0-717,0-2-333,1 0-708,0-2 77,1 0 415,1-1 247,2-1 242,0 0 189,1 0 52,0 2 229,0 1-57,-2 4 195,-3 3-23,-3 3 170,-2 3 189,-2 2-85,-2 1-218,-1 1-1953,0 3-42,0 2-139,-1 5 69,0 3-202,-1 4-100,1 3-67,-1 1 164,2 1 1785,0-1-56,0 0 0,0-2-119,1-1-119,1 0-225,2-2-86,0-2-115,1-1 76,0-3 182,1-1 206,0-1 126,-1-2 202,0-2 415,-2-1 3107,0-2-3668,-1-2 1,-2 1-1,0-1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8:18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1799 3963 18526,'-16'-8'291,"3"1"-144,7 12-2,1-2-38,-1 1-29,1 0-22,1 0-22,0 3 5,1-2-11,-1 2 5,2 0-10,-1 1-6,0 1 11,1-1-23,0 1 12,2-1 5,0 0-5,0 1 28,1-1-6,1-1 17,2 0 11,1-1 1,2 1 27,0-2 22,1 0 12,1-2 22,0-1-16,2-1-35,0 0-4,0-2-12,1-2 0,0-2 5,-1-1-5,1-1 0,-2 0 11,0-2 17,0 0 6,-2-1-12,0-1 12,-2 1 0,0-2 5,-2 1-6,0-1 7,-2 1 22,-1-1 33,-1 1 34,0 1 5,-1 2-16,-2 1-62,-2 1-56,0 1-39,-2 1-23,0 1-22,-1 1 0,-2 2-5,1-1-7,-3 2 12,1 1 17,-2 1-17,1 2 0,-1 1 11,1 0 1,0 1-7,1 0-5,0 0-17,2 0-16,3 0 5,0-1-6,2 0 12,2 0-1,0 1 7,1 0 4,0-1 18,2 1 16,1-1-5,2-1 0,3 0-6,1 0-5,3-2 5,0-1-5,3 0 5,0-1-11,-1 0 28,1-1 5,-1-1 12,0-2 17,-1-1-17,-1-1 5,0-1 17,-1-1 23,0-1 16,-3 1 23,0-1 0,-2 0 0,-1-1-6,-1 1-11,-1-1-11,-2 1-29,0 0 7,0 0-12,-2 0-11,-1 2-11,-2 0-23,-1 0-16,-1 1-12,0 1 12,0 0-34,0 3-6,0-1-83,-5 2 72,3 2 22,-4 1-5,3 3 12,0 2-1,0 0 6,0 0-6,0 0 22,2 1-5,0 0-16,1 0 16,2 1 0,0 0-34,2-1 12,0-1-1,2 1-22,1-1 29,0 0-1,0 0-6,1-1 12,1 0-17,2-2-5,1 2 16,0-3 0,1 1 17,1-3 6,-1 0 10,0-1 7,1-1-1,-1 0 12,1 0-6,-2-3 0,1-1 5,-1-2 7,-1-1-7,-1-1-5,-1-1 23,0 0-7,-1 0 7,-1-1 22,0 0-34,-1-1-11,-1 2 5,0 0-10,-4-3-12,1 4-28,-3-2 6,3 6-23,-1 0-10,2 3-24,0 0-10,-1 1 0,1 0 16,-2 1 28,1 2 6,-1 2 6,0 2-6,1 1 6,-1 1 5,2 0 0,0 0-11,1 0-6,2-1 1,0 0 5,1-2 17,0 1 5,2-1 0,1 0 6,2-1-5,1 1 16,1-2-5,1 1-6,0-2 22,0-1-11,1 1 0,-1-2 12,0 0 5,0-1 0,-2 0 22,1-2 6,-1-1-5,-1-3 16,0-1-6,-2 0 1,0-3 0,-1 1-1,-1-2 1,0 1 5,-1-1 6,-2 1-6,-1 0 17,-1 1-11,-2 1-23,-2 1-16,1 2-17,-2 2-17,-1 2-5,1 0-2,-3 1-9,2 2-18,-2 2-28,2 3-83,0 2-152,3 3-185,0 1-318,4 0-572,1 3-1205,1-1-3388,3 1-1933,0-2 7898,3-4 0,-3-4 0,0-3 0</inkml:trace>
  <inkml:trace contextRef="#ctx0" brushRef="#br0" timeOffset="3058">200 4314 15552,'-29'26'1518,"4"-4"-1059,16-14-44,-1 0-74,0 0-55,0 1-40,0 1-15,0 1-24,0 1-11,0-1 17,1 0-6,0 2 11,1-1-5,1 1 11,0 0 5,1 0 1,2 1 5,0 0-22,0 0-28,2 0-28,-1 1-12,1-1-27,1 0 0,1 1-23,0 0-11,0 0-11,0 0-6,0 0 12,0-1 10,0 0-5,0-1 6,0 0 0,2 0-29,0 2-10,1-1-18,0 0-22,0 1 12,0 0-18,0-1-5,0 0 6,1-1-12,0-1 18,0 0 4,0-2 12,1 0 12,0-1 21,0-2 12,0 0 11,2-1 34,12 7-298,-9-6-189,8 5-264,-14-8-381,0 0-661,-3 1-952,1 0-896,-2 3-4240,0 0 7763,0-1 0,0-3 0,0-1 0</inkml:trace>
  <inkml:trace contextRef="#ctx0" brushRef="#br0" timeOffset="3833">419 4511 22027,'-21'1'84,"2"1"-28,9 3 23,-2 1 10,0 1-5,0 0 0,-1 1 6,2-1-12,0 1-22,1-1-11,1 0-22,2-1-12,0-1-17,3 0-11,0-1-16,1-1-12,2 0 17,0 0 0,1 0 11,0-1 6,0 1 17,2-1 5,1 0 22,1 1 7,1-2-12,0 1 22,1 0-28,1-1 6,0 1-5,1 0-18,1 0-5,0 0 6,0 0-6,-1 0 11,2 0 0,-1 0-11,3 3 0,-1-1 12,1 2 4,-4-1-21,0-1 16,0 0-5,-1 0-12,0 0 23,-1-1-12,0 1 1,-1 0 16,2 2 1,-1-2-12,1 0 0,-2-1 0,-1 0 6,0-1 6,0 1-1,0-2-16,-1 2 5,-1-1-17,1 0 34,1 2-11,-2-1 50,2 3-33,-3-2 162,1 2-67,-2-3 50,0 1 0,-2 1-45,-2 0-22,-2 1-33,-3 1-18,-1 1 7,-2-1-1,-2 1-28,0-2 6,-2 0-17,1 0 17,-1 0-6,2-2-6,2 0-5,2-2-28,1 0 0,3-2-28,1 1-168,1-1-61,1 0-225,1 0-291,1 0-1367,1 0 623,0 1-405,0 1-565,0 2-212,0 2-3776,0-1 6475,0 0 0,0-2 0,0-2 0</inkml:trace>
  <inkml:trace contextRef="#ctx0" brushRef="#br0" timeOffset="4241">594 4817 23971,'-1'35'268,"-1"-4"-206,1-16 0,-2 0-23,2 0 6,-2 1-17,0-2-12,0 0 1,0-1-6,-1-1-11,0 0-22,0-1-56,0-1-331,-2 2-6,2-4-2822,-2 2 503,4-6 2734,0-2 0,2-2 0,0 0 0</inkml:trace>
  <inkml:trace contextRef="#ctx0" brushRef="#br0" timeOffset="5018">1142 4555 22032,'-30'-13'158,"4"3"-102,14 16 0,0 1 5,-1-1 1,0 3 0,0-1-6,-1 0 11,1 1 11,0-1 6,-1 0 140,-4 4-106,5-5 151,-12 8-208,14-9 12,-5 8-67,12-9 78,3 3-23,4-6 163,14 3-145,-5-2-1,11 1-33,-9-2-23,0 1 1,2-1-18,0 1 6,6 2 1,-4-1-12,4 1 11,-8-1 28,0 1-28,-1 0 6,-1 2-6,-2-1-22,0 1 28,-3 0-6,0-1 17,-3 1 17,1-1 33,-4 1 29,0 1 21,-1 0 12,0 1-5,-2-1-18,-1 1-16,-4 1 0,0-1-23,-1 1-4,-2-1 38,-6 4-62,2-3-16,-3 3 5,4-5-11,0-1 17,0-1 11,0-2 56,-6 0-73,6-3-17,-5 0 23,6-2-6,0-1-16,0-3-6,-1-1-12,0-2 1,1 0-17,2-1-17,0 0-140,-3-4 39,5 4-667,-6-7 298,8 9-303,0-2-286,5 6-425,1 1-729,0 1-906,1 1-3990,2 0 7137,0 0 0,0 0 0,-2 0 0</inkml:trace>
  <inkml:trace contextRef="#ctx0" brushRef="#br0" timeOffset="5593">923 4336 22481,'-10'27'22,"2"-4"-10,8-19 4,0 1 7,1-2 10,1 1 29,1-1 336,3-1-197,-3-1 1,2 0-29,-2-1-55,1-1-12,0-1-16,0-1-6,0-1 6,-2 0-23,1-1-11,0 1-17,0-1 39,0-2-27,-1 1 72,1-2-67,-3 3 67,0-2-89,-1 3-6,-1 0-6,-1 2-11,0 1-16,0 0-12,-1 1 0,-1 0 6,-1 0 0,-1 1 11,-1 2-6,-1 0-5,0 1-6,2-1-11,1 0-33,2 0-46,1-1-44,1 0-34,2-1-67,0 2-140,4-1-246,1 1-489,5 0-916,1 0-1262,2 0-4403,-1 1 7708,-1-1 0,-6-2 0,-2 1 0</inkml:trace>
  <inkml:trace contextRef="#ctx0" brushRef="#br0" timeOffset="6324">1229 4160 25275,'-6'-32'359,"1"6"-353,5 26-56,0 0 61,1 3 11,1 1 17,3 4 1,0 0 10,2 2 6,1 0 6,1 1 5,-1 0-11,2 0 5,-1 0-21,2 1-7,-1 0-5,2 0 0,0 0-17,0 1 12,0-1-6,-2 1-6,0 0 17,0 0-11,-2 1 5,-1 0 6,0 0 6,-1 1 33,0 7-34,-2-4 29,1 18-28,-3-17 66,0 27-77,-1-25 50,-1 28-45,0-26 16,-2 29-38,1-29 11,-4 26 0,2-30 61,-7 24-56,4-25 46,-15 24-35,7-23 79,-25 24-78,20-26 11,-19 14-51,26-23-22,-3 4-6,12-11-285,1 0 157,2-1-846,3 0 218,-1 0 790,11 2 0,-8-2 0,5 1 0</inkml:trace>
  <inkml:trace contextRef="#ctx0" brushRef="#br0" timeOffset="13668">1952 4007 18986,'29'-7'952,"-5"0"-678,-18 5-44,-1-1-12,1 0-11,0 0-16,-1 1-34,2-1-6,-1 1-11,1 0 117,2-1-167,-1 1 78,7 0-129,-7 1 102,11-1-102,-11 1 79,13-1-90,-13 1 61,9-2-49,-11 2 55,8-2-84,-7 1-5,9 0-1,-9 2 18,10 0-23,-10 0 22,11 4-16,-11-2 10,11 4-4,-10-5 38,12 3-16,-10-3 38,13 1-55,-12-2 11,12 0-33,-13 0-18,9 0 23,-11 0 6,8 0-12,-8 0 12,10 2-1,-9-1 35,14 4-35,-13-2 68,14 0-11,-13-2 195,12 0-184,-12 0 89,11-1-117,-11 0 78,12-1-95,-11 0 40,15-3-57,-13 1 62,26-5-51,-22 4-11,18-2-11,-23 4-5,12 0-1,-13 2-11,18 1 17,-18 0-5,12 1 16,-14 0 22,16 1-33,-13-2 23,20 0-18,-20-1 7,12 0-24,-15-1 29,13 1-6,-12-1 1,17 1-18,-17 0 0,13 1 1,-15 0 16,10 0-11,-9 1 39,16-2-28,-15 1-5,11-1 0,-12-1-18,14 0 12,-11-1 34,25-2-28,-22 2 22,20-4-28,-21 3 5,17-2-5,-15 2 84,26 0-5,-26 2 100,18 0-101,-20 0 62,16-1-106,-14-1 5,27-2-39,-27 3-6,19-2 12,-25 4 50,10-1-50,-12 1 16,8-1-16,-11 1-29,6-1 12,-7 0-6,5 1 17,-5 0 28,9 0-22,-7 0 22,11 0-23,-11 0 7,5 0-1,-6-1-22,1 0 11,1 0 0,-1 0 5,0 0 6,4 0-11,-2 1 12,4-2-12,-4 2 11,1-2-11,12-1 0,-8 1 11,9-2-22,-10 2 11,0 0 0,0-1-17,0 1 17,-1-1-11,1 1 11,-2 1 0,1 0 0,0 0 5,-1 0-5,-1 0 12,0 1-12,0 0 11,1 0-11,-1 0 0,1 0-17,3 2 11,-4-1 12,3 1-6,-7 0-6,1-1 6,-2 1-5,0-2 33,2 1-11,-3-1-17,0 0 11,-2 0-17,-1 0-5,0 0 17,0 0-23,-1 1 6,0-1-12,2 1 12,-2-1 5,2 0 12,-1 0 0,1 0 5,0 0 6,0 1-17,0-1 0,0 0-12,0 0 12,-1 0 0,0 0 12,0 0-46,-1 0 45,2 0-5,-2 0-6,2 0 17,-1 0-17,1 0 0,0 0 5,1 0 1,-1 0-12,1 0 6,-1-1-5,1 1-7,-1-2-16,0 1 17,1 0 11,-1 0 0,1 0 34,1-1-34,0 0-6,1-1 1,-2 2-7,1-1 7,-1 0-12,0 2 0,-1-2 0,0 2-11,-1 0 12,0 0-7,0 0-10,0 0 21,1 0-4,-1 0 21,1 0 6,0 0-11,0 0 0,1 0 6,0 0 0,1 0-1,-1 0-5,1 0-5,-1 0-29,2 0 34,-2 0 6,2 0-18,-2 0 12,1 0-5,-1 0-1,0 0 12,1 0 5,-1 1-11,-1-1 6,0 0-1,1 0 18,0 0-18,1 1 6,0-1-16,0 0-12,1 0 11,0 0 6,-1 1 0,1-1 0,-1 1 0,0-1-5,0 0 10,-1 0 12,0 0-11,0 0-6,0 0 11,-1 0-28,0 0 23,-1 0-6,1 0-23,-2 0 12,1 0 6,-1 0 419,1 1-403,-1-3-16,0 1 5,0-2 0,0 1-6,0 0 6,0-1-6,0 0 6,0-1-5,0 1 22,1 0-1,-1 0 12,0-1-5,0 0 10,0-1 12,0-2-17,0 1-11,-1-2-6,-1 2 0,0 0-5,-1-1-12,0 1-10,0-1 21,-1-1 1,1 1 11,-1 0 27,-3-5-37,1 4-7,-1-3 11,1 4 0,1 0 6,-1 1 0,0-1-1,0 1 1,0 0 6,-1 0-7,0 0 1,0 0 6,-1 0-7,1 0 18,-1 0-6,1-1-6,0 2 79,-4-5-84,5 5-28,-4-4 22,9 7 0,-2 0-16,3 2-152,-1 0 157,4 2 11,-1-1-17,4 2 1,-1 0 10,2 0-5,0 0 6,1 0-6,1 1 0,-1 0-6,2 0 6,-2 1 0,0-1-5,0 0-1,-1 1-5,0-1 5,0 0-5,0 0 6,0 1 5,-1-1 0,1 0 0,-2 1 16,2-1-10,-1 0-6,-1 1 6,1 0-12,0-1 6,1 1 0,-1 0-6,3 0 1,2 2-6,-1-2 5,2 2 0,-5-2 6,1-1-5,-2 1 10,0-2-21,-1 1 16,-2-1 5,2 0-10,-3 1 10,1-1-10,-1 0 5,1 1-12,0-2 7,1 1-6,-1-2-1,0 1 7,-1 0 5,-1-1 0,0 0 17,-1-1-23,1 1 6,-1 0 0,1 0 17,0 0-23,-1-1 12,0 1-6,1 0-23,-1-1 23,1 1-5,0-1 5,0 1-23,0-1 7,-1 2-7,0-1-10,1-1 16,-1 2-12,0-2-4,0 1 16,0 0 22,0 0-5,0 0 12,0 0-7,-1 0 6,0 1-5,-1 0-6,0-1-6,-1 2 6,0-1 0,-1 2 0,-1 1-11,0 1 0,0 1 0,1-2 11,1 2-6,-1-1 17,1 1-22,-1 0 22,0 1-22,-6 8 11,3-5 11,-6 8 17,4-8-11,0 0 6,-2 1-6,0 0-11,-1 1 5,0-1 6,1-1-1,1-1 7,0 1 16,-4 1-5,5-2 27,-9 7-50,10-9 12,-8 7-29,11-11-11,-3 4 6,7-6 17,-1 2-6,1-2-17,0 1 17,1-2-34,0 0-711,0-1 118,1-1-392,1 0-713,2-2-1516,3-1-4521,0 1 7769,1 0 0,-4 1 0,-2 1 0</inkml:trace>
  <inkml:trace contextRef="#ctx0" brushRef="#br0" timeOffset="40155">4996 4160 21399,'-16'3'107,"2"-1"-79,7 1 0,-1 0 5,0 1 7,-1 0-1,1 0 6,-1 1 16,0-2 6,0 1-5,1-1 0,0 1-23,1-1-6,0 0 18,-4 5-40,0 1-5,1-1 0,1 0-12,5-4 12,1 0-6,-1 0 0,1 1 0,-1-2 0,1 1-34,0 1 17,2-3 0,-1 3 0,2-4 23,0 1-1,2 1 23,0-2-5,2 2 17,1-2 16,1 1-17,0 0 17,1-1-17,1 1 0,-1-1 6,1 1 6,0-1-7,0 1 7,0 0-6,0 0-6,0 1 0,0 0 6,0 0-6,0 1 0,-1-1 40,3 1-46,-2 0-5,3 0-11,-4-1 5,1 1 1,-1-1-1,1 1 6,1 2-17,-2-1-5,1 2-6,-3-3 6,0 1 5,-1-1-11,0 2 11,-1-2 11,0 2 135,1 7-78,-2-6 257,1 12-224,-2-12-12,-1 6-4,0-7-35,-1 1-10,0 0-18,-2 0-5,0 1 17,0-1-28,0-1 5,0 1 1,-1 2-7,1-2 63,-2 4-18,3-5 303,-6 4-224,5-6 292,-11 4-314,8-7-6,-7 1-17,5-2-11,-1 0-6,-2 0-10,-1-2-7,-1 1 1,-1-4-1,1 1 12,-1-2-6,0 1-11,2-2-5,-1 1 5,1-1 67,-4-3-78,5 3-28,-4-7-17,10 9-157,-2-4-50,6 8-163,1-1-1507,0 2 668,2 0-1334,1 0-2163,2 2-4031,0-1 8737,0 2 0,-2-1 0,-2-2 0</inkml:trace>
  <inkml:trace contextRef="#ctx0" brushRef="#br0" timeOffset="41626">4886 4007 22498,'-13'1'95,"3"0"-117,10-1-113,0 0 135,-1 2-5,0 1 5,0 1-6,0 2 6,1-2 0,0 2 0,0-2 0,0 1-11,0-1 5,0 0-5,0-1-6,1-1 23,0 2 11,2-3 11,0 2 22,0-3 23,0 1 33,0-1 51,0 0 33,-1 0-10,2 0-12,-1-1-40,0-2-16,0 0-33,0-3 5,1 0-23,-1 0-5,0-1 17,0 0 0,0 0-6,-1 0 0,0 0 1,-1 1-7,0 0 96,-1 0-95,0 2 50,-1-1-124,0 5-10,0-2-40,0 2-27,0 0 10,0 0 7,-1 0 27,0 2 6,-1-2 22,0 3-39,-1 2 28,1-2 5,-1 3-10,3-3-6,0 0-6,1 1-6,0-1 1,0 0-17,0 0 33,2 1 12,0-2 11,2 0 22,-1-1 17,2-1 5,0 0 18,0 0 22,0 0-23,1 0 6,0-2-11,0-1 0,-1-1 16,0 0 6,-1-2 12,0 2-12,-1-1 28,-1 0-5,-1 1-1,-1 0 7,0-1-29,0 1 84,-4-5-117,1 4-23,-7-5-39,5 7-17,-3 0-33,4 2-23,-1 1 28,0 0 11,0 0 23,0 1 34,0 1-12,-1 2-6,1 1 7,0 0 16,0 1-23,1 0 1,1 0-6,0 0-34,1 2 23,0-1-84,0 5 84,1-4-68,1 6 79,2-9 6,0 1 11,1-3 22,3-1 11,-1-2 12,8 1-1,-4-2 96,15-8-62,-13 4 241,10-13-179,-17 10 190,0-9-240,-7 9 72,-8-6-140,3 10-196,-12-2 34,12 5-711,-8 6 251,11 1-5640,-2 16-1769,6-9 8020,2 7 0,0-14 0,0-3 0</inkml:trace>
  <inkml:trace contextRef="#ctx0" brushRef="#br0" timeOffset="45390">1755 3744 20106,'14'-15'207,"-2"1"-140,-12 8 17,0-1-11,0 0 11,0-1-11,0 0-6,2 0-5,-2-2-6,1 2 5,0-2-5,0 2-11,0 0 11,-1-1 17,1 1 296,0-13-268,0 10 6,0-9-12,-1 13-28,0 2-5,0-2-12,0 1-11,0 0 0,0 0 1,0-1-12,0 1 0,0-1 12,0-1 4,0 1 1,0-3 17,0 3-6,0-1 134,-2-5-139,1 4-1,-1-5 0,1 5 18,0 0-12,0 0-6,0-2-5,0 0 16,-2-6-38,3 4-1,-2-4 1,1 6-18,1-1 12,0 1 0,0-1 11,0-5-6,0 2-11,0-3 12,0 6-6,0-1-1,0 1-10,0-1-6,0 2 11,0 0 6,1 0 5,-1 0-5,0 1-11,0 0 5,0-1-11,1 0 0,-1-5 6,1 2-1,-1-4 1,2 4-6,-2 0-11,1-3 11,-1 1 11,2-8-6,-1 7 7,1-6-7,0 8-5,-1 1 0,1 0 11,-1-1-11,0 2 12,0 0-1,0 1-11,0 0 0,-1 1 0,1 0 0,-1-1 0,1 0 11,-1-5-5,0 3-1,-1-11 1,0 11-1,0-7 1,-1 8 11,0-2-12,1 0-5,-1 1-5,0 0-1,0-6-5,1 4 11,-2-3-6,1 5 12,0-1-6,0 1 0,0-1 11,-2-6-5,2 4-6,-1-5 5,1 6-10,-1 1 5,1 0-6,0 0-5,-1-5 5,2 5 6,-1-5-11,2 7 17,0-1-6,0 2 0,0 0 11,0-3-11,0 4 0,0-1 0,0 5 0,0 0 6,0 2-12,0 0 12,-1 0-6,1 0-12,-1 1 12,1 0-22,-1-4 16,1 1-10,0-11 10,0 8 0,0-7-5,0 7 6,0 0 5,2-1-6,0 1 0,2-4 1,-1 3 5,1-1-11,-3 5 11,1 0 0,-2 2 0,0-1 11,1 1-22,-1-1 11,1 1-23,-1 0-22,0-3 23,0 2-68,1-5 40,-1 6 0,2-5 22,-2 6 5,0-1-5,1 1 11,-1 0-11,0 1 0,0 0 0,0 1 0,0 0-28,0 1-207,0 1 252,-1 1 0,1 1 16,-2 3-10,0-1-1,1 1 1,-2 1 5,1 0 16,-1 1-4,0 1-1,-1 1 0,1 1-5,-1 1-6,0 1 5,-1 2-10,-1-1 10,-1 2-5,0 1 6,-2 0 11,1 2-29,-1 0 18,0-1 11,-10 16-6,8-13 11,-18 26-16,17-28 5,-7 10 0,11-16-11,0-1 12,2-2-12,1-1 11,-1 1-6,2-4 7,0 2-18,2-5-33,0 0 22,2-2 163,0 0-158,0-1 1,0-1 6,1 0-1,1-6 6,1 1-6,3-5 12,-1 1-23,1-2 17,2-2-5,0-1 10,2-2 1,-2 0-12,1 0 1,-1-1 10,4-8-5,-4 6 6,10-20-6,-9 20 0,8-18 5,-10 24-16,2-6 0,-4 12-6,-1 1 12,0 0 5,0 0 0,1 2 28,-2 0-12,0 2-4,-1 0 4,-1 1-16,0 1 17,-1 0-11,0 2-17,2 0-12,-1 0 34,1 0 1,0 1-1,1 1 28,0 0 6,1 2 5,-1 0 34,2 1 11,-1 2 1,1 2 4,1 2 96,4 8-100,-3-3-7,5 7-27,-4-6 5,0-1 6,2 0 0,-1-1-1,1-1 7,0 0-18,0-1 102,6 8-113,-7-8 96,6 11-85,-11-15-16,1 4-11,-3-8 11,-2 0-34,0-1-11,0 0-17,0 0-28,0-1-95,1 1-123,0-1-174,0 2-224,1-2-363,0 1-674,1-1-1310,2 0 3008,0-3 0,-2 0 0,0 0 0</inkml:trace>
  <inkml:trace contextRef="#ctx0" brushRef="#br0" timeOffset="47259">1032 2036 22795,'-18'1'61,"2"0"-44,7 2 5,-1 1-5,0 0-11,-1 2 5,-2 0-5,0 2 16,-2 0-11,0-1-5,0 2 11,0-1-6,2 0 0,0-1 11,1 1 18,2-2 133,-4 3-139,6-4-57,-2 2-5,8-6-151,0 2 157,2-2-6,2 4 17,0-2 27,4 3-4,-2-3 49,15 8-50,-10-6 12,17 9-18,-15-9 1,14 7-17,-14-6 28,12 7-1,-14-6-4,7 7 4,-11-8 40,4 6-28,-6-5 129,2 5-106,-3-5 44,1 8-62,-2-10 7,1 5 21,-2-6-10,0 0 27,1 0-16,-1 1 128,0 3-89,-1-1 11,-1 2-6,0-2 34,-2 1-17,0-1 1,-2 1-1,-1-1-6,0-1-10,-3 0 16,0 0-11,-2-2-33,-1 1 44,-3-1 185,-16 1-224,11-3 168,-29 0-185,29-3 17,-12-2-33,16-1 10,0-2-16,1 1-11,1-2-1,0 0-27,3 0 11,1 1-12,2-1-10,3 2-18,2 0-89,1 2-145,3-1-191,-1 2-146,1 0-190,0 0-308,3 1-718,0 0-1377,4 0-4357,0 0 7544,-1 1 0,-2 0 0,-3 0 0</inkml:trace>
  <inkml:trace contextRef="#ctx0" brushRef="#br0" timeOffset="48040">704 1818 21713,'10'-17'-151,"-2"5"145,-10 14 12,0 1 5,-2 2 11,1 0 1,-2 0-12,1 2-5,0-1-1,0 2 6,0-1-16,0 1-1,2-1-5,1 0 0,0-1 0,1-1-1,0 0 12,0-1 0,1-1 23,1-1 5,0 0 45,1-1 67,-1-1 67,2 0 51,-1 0-17,1-2-34,0 0-67,1-2-39,-1-2-6,1-1 0,-2 0 6,1 0 11,-2-1-5,0 0-12,-2 1-6,0-1 1,0 1-6,0 0 11,-1 0-16,-2 1-7,-1 1 29,-4 0-78,2 2-191,-5 0 11,6 2-409,-4 3 314,6 1-89,0 2-102,2 2-958,2 1 108,3 0-3569,6 5-733,0-5 5595,6 3 0,-9-7 0,-1-1 0</inkml:trace>
  <inkml:trace contextRef="#ctx0" brushRef="#br0" timeOffset="48738">879 1774 21663,'4'28'5,"0"-4"6,-1-20 12,1 1-6,-1-1 11,1-1 0,0 0 11,0-1 22,0 0 1,0-1 50,-1-1 40,1 1 38,-2-1 18,1 0-18,0 0-22,-1-1-34,1-2 12,-1 0 0,0-1-12,-1 1-16,0-2-34,0 0 0,-1-1 0,0 1 5,0 0 6,0 0-11,0 0-11,-2 1 0,1 0-23,-2 0-16,0 2-45,1 1-62,-2 0-33,-1 1-12,0 0 6,-1 0 28,0 2 22,-1 1 12,1 2 5,0 1-5,2 0-6,1-1 11,1 1 0,1 0 12,1-1 16,0 1 6,0 0-1,1 0-4,4 2 16,0-2 39,10 4 0,-7-7 224,11 2-156,-12-5-18,5-2-33,-6-1 6,0-2 11,0-2 11,0-1 112,-1-3-112,-1 1-6,-1-2 0,-3 3-16,0 1 0,0-1-6,-1 1-6,-1-1-5,-2 1 0,-1 0 11,-2 1 11,1 1 11,-1 0 1,-1 2-18,0 0-50,-2 2-39,2 0-28,-1 2 17,4 0-45,1 3-11,0 2-45,2 1-465,0 6 34,1-2-325,5 4-757,2-3-1618,6-1-4928,0-2 8199,0-2 0,-6-2 0,-2-3 0</inkml:trace>
  <inkml:trace contextRef="#ctx0" brushRef="#br0" timeOffset="51349">1952 1971 20011,'31'5'649,"-3"-3"-554,-17-4-44,2-2-29,0 1-22,0 0 0,1 0-5,-1 1-7,0 1-4,-1 0-18,0 1-5,-2 0-23,0 1-10,-1 0-63,0 2-72,-2 1-123,0 1-186,0 0-196,-1 1-307,0-1-353,0 0-342,0 0-341,0 0 44,0 0-2767,0 0 4778,-1-2 0,-3-1 0,0 0 0</inkml:trace>
  <inkml:trace contextRef="#ctx0" brushRef="#br0" timeOffset="51874">2631 2015 17904,'31'-7'667,"-3"2"-544,-18 3-22,2 1-16,-1 0-18,1 1-17,1 0-22,-1 0-5,2 0 10,-1 0-5,2 0 6,-1 0-1,0 0 68,20-2-95,-15 2-107,22 0 17,-27 0-22,5 0-29,-10 0-34,-1 0-83,0 1-100,-2 0-1043,3 1 151,-4 0-480,2 1-265,-4 0 1989,-1 1 0,-1-2 0,0 1 0</inkml:trace>
  <inkml:trace contextRef="#ctx0" brushRef="#br0" timeOffset="52375">3463 1971 17972,'47'4'1126,"-7"-2"-773,-29-3-51,1 0-78,1 0-67,2-1-39,1 0-34,0 1-12,2-2-16,-1 1-5,0-1 22,6-1-51,-6 3-17,17-5-32,-16 4-724,15 0-89,-20 1-5069,8 4 1932,-14 1 3977,2 3 0,-7-4 0,-1 0 0</inkml:trace>
  <inkml:trace contextRef="#ctx0" brushRef="#br0" timeOffset="52941">4317 1949 20302,'43'7'1243,"-4"-3"-935,-26-5-27,1-1-29,0-1-45,0 0-39,1-1-50,-2 1-57,0 0-33,-1 0-28,-2 1-11,0 0-39,-2 1-174,0 0-23,-1 1-1747,5 2 162,-6 0-996,3 3 2828,-4 2 0,-4-4 0,0 3 0</inkml:trace>
  <inkml:trace contextRef="#ctx0" brushRef="#br0" timeOffset="53783">4623 2124 20470,'20'33'89,"-3"-4"-66,-14-19-6,0 3-6,0-3 11,0 2-5,0-1-6,-1 0 12,0 0-1,-1-1 0,0 0 1,0 0-1,-1 0-33,2 4-28,-2-4-213,1 7 28,0-8-101,0 3-123,1-4-162,-1-1-259,1 1-279,0-1-230,2 0-218,-1-2-275,2 1-235,0-1-2050,0-1 4156,-2-1 0,0-2 0,-2 0 0</inkml:trace>
  <inkml:trace contextRef="#ctx0" brushRef="#br0" timeOffset="54308">4645 2847 18874,'6'47'1042,"-1"-7"-757,-5-31-27,1 1-29,-1 1-22,0 0-39,0 1-5,0 0-29,0 1-22,0 0-28,0 0-11,0 5-62,0-3 6,0 13-34,0-13-145,0 14 22,1-17-756,4 9 308,0-12-3109,7 7 1731,-5-9 1966,10 3 0,-11-8 0,3 2 0</inkml:trace>
  <inkml:trace contextRef="#ctx0" brushRef="#br0" timeOffset="54809">4601 3613 21696,'12'34'555,"-2"-5"-459,-10-19-35,0 0-27,0-1-23,0-1-17,0 1-38,1-2-96,-1 1-208,2-2-296,-1 0-2515,2 3 274,-1-2 2885,2 5 0,-2-8 0,0 1 0</inkml:trace>
  <inkml:trace contextRef="#ctx0" brushRef="#br0" timeOffset="58823">1930 3810 23355,'16'-12'39,"-1"1"-22,-9 8-1,1 0-10,-2 0 11,1 0-12,-1 0 18,1 0 5,0 0 17,0 0 22,-1 0 168,9-7-179,-5 3 22,13-9-55,-10 6 50,22-16-62,-17 13 50,22-16-49,-25 20 32,16-11-38,-19 13-17,15-7 16,-15 8 12,14-7 6,-13 5 38,18-12-50,-15 11-11,19-13 12,-18 14-18,20-13 6,-18 9 0,28-17 6,-22 12 50,34-20-56,-31 20 0,27-20 0,-32 22-23,16-10 23,-25 17 28,7-4-5,-14 9 49,4-5-60,-6 3-18,10-8 6,-6 5-22,20-15 16,-12 11 34,22-17-22,-19 17 16,19-14-16,-24 16-6,15-8 0,-19 11-45,10-5 50,-12 7 23,9-8-28,-9 8-11,14-12 22,-10 9-27,21-14 16,-16 10 0,25-16-6,-23 14 40,23-15-46,-24 16-4,17-10 10,-20 13-50,11-3 39,-16 8 6,12-2 5,-12 4 18,9-5-12,-9 4 28,15-8-28,-12 5-34,25-12 34,-23 9 0,12-4 11,-16 7-11,0 1 0,0 0 11,0-1 1,0 1-12,0-2 11,1 1-6,0-1 7,0 0-12,1 0 0,1-1-6,1-1-16,0 0 22,1 0-23,12-9 12,-10 7 11,6-5 0,-11 9 17,-1 0-12,-1 1 1,0 0-6,-1 0 0,-1 0-6,0 1 18,-2 0-12,0 0-12,-1 1 12,-1 0-5,0 1 5,0 0 5,0 0-5,0-1-5,0 1 10,2 0 7,0-1-12,2 0-6,2-2 6,0 1-17,2-1 17,0 0 0,1 1 0,-2-1-22,1 1 16,0 0 1,-2 1-1,-1-1 6,-1 2 6,-2 0-1,-1 0 6,-1 2 17,0-1-11,-1-1 0,1 1-11,-1-1 5,3-3-11,-2 1-39,6-7 27,-4 4 12,9-8 6,-7 9-12,4-4 12,-6 7 5,-1 0-11,0 1 6,0-1-1,-1 1-21,0 0 10,0 0 6,0 1-11,0-2-12,1 0 23,0 0-5,0 0 5,0-1 17,4-2-23,-3 1-11,3-1 0,-3 2-5,0 1 5,1-1 0,1 0-11,1 0 12,0-1 4,1 2 1,-1-1 6,0 0-1,-1 0-11,0 1 6,0-1 11,-1 0-11,0 1 0,2-2 11,-4 4 0,0-2 0,-4 4-6,-1 0 0,0 1 1,-1 0-499,1-1 353,0 1 11,-1-1 22,1 0-50,0 1 106,1 0 18,-1-1 27,0 1-11,1-1 11,0 1 6,0 0 5,0 0 1,-1 0 5,0 0-12,1 0 1,-1 0 6,1 0-1,-1-1 0,1 1 6,0-1 0,0 1 6,0-1-6,-1 0 6,2-1-6,-1 1 0,1 0 5,0 0-16,0 0-39,3-1 22,-3 1-45,3-1 39,-5 2 23,1-1 11,-2 1 409,1 0-381,-1-1 11,0 1-11,0-2 0,0 2-297,0-1 297,-1 0-11,-1 1-23,0 0 18,-2 0 38,-3 0-11,1 1 0,-3-1 1,3 1-1,-1-1 0,1 1-5,-1-1-12,1 0 17,0 0-11,0 1 6,1-1-1,-1 0-5,2 0-5,-1 0-12,0 0 0,-4 0 6,1 0 39,-13 0-17,8 0 140,-21 0-106,18 1 0,-11-1-11,12 0-1,-1 1 12,0-1 22,1 1 90,-5-1-112,4 0 89,-10-3-95,13 1 12,-4-2-1,10 1 6,1 1-11,0 0-11,1 1-6,-1-1-45,3 2-39,-1-1-34,3 1-425,1 0 470,0 1 6,2 0 5,0 2 1,1-1 5,0 1 0,1 0-6,0 0 12,0 1-12,0-1 1,0 0-7,1-1-4,2 2 4,0-1 7,1 1-6,2 0-6,0-1 6,7 1 22,-2-2 11,20-1-16,-15-2-6,18-2 0,-20-1 0,16-1-6,-19 3 6,6 0 0,-16 2 6,-3 0-1,0 0 12,-1 0 6,-1 0-40,2 0 22,-2 0-10,2 0-1,-1 0 6,1 0 0,0 0 11,0 0 12,-1 0 128,-1 0-162,0 1 0,0-1-6,0 2 28,0-2 0,0 1-11,0 0 11,0 1-5,0 0 0,0-1-1,0 3-10,0-2 16,-1 1-11,1 0-17,0-1 23,0 1-18,0-1 12,0 1 6,0-2-6,0 2 0,0-1 0,0 0 6,0-1-1,0 0 6,0 1 40,-1 0-18,0 0 68,-6 5-67,3-1 78,-10 11-84,7-6-6,-5 5 6,5-4-5,0-1 5,-1 2 0,0 0 16,0 2-4,-1 1 21,1 3 7,-1-1 22,-3 8-57,2-7 74,-7 15-68,9-18 106,-7 11-117,11-18-16,-3 1-1,6-7-22,0-1 27,0-1 410,1 0-359,0-1-56,-1 0 1,0 0-4213,0 0 1613,1 2-2660,-2 1-3238,1 1 8486,-2-2 0,2 0 0,0-1 0</inkml:trace>
  <inkml:trace contextRef="#ctx0" brushRef="#br0" timeOffset="66642">3025 2803 20442,'-7'-19'190,"1"0"-134,6 4-17,0-1-11,0-2 0,0-1-16,0-1 10,1-1-5,1-1 78,8-43-73,-4 26 18,5-32 10,-6 35-5,0 0 5,-1 0 118,7-40-134,-5 33 100,11-53-95,-11 62 23,7-25-23,-6 32 79,8-26-85,-7 26 68,19-49-78,-15 43 10,17-39-16,-16 42 67,13-28-39,-13 30 163,21-38-175,-20 39 29,18-29-34,-17 33 0,28-36-34,-20 33-5,24-26 6,-26 36-91,17-12 7,-19 17-741,18-8 461,-26 15-1334,11 0 706,-17 5-2705,6 4 1203,-5 0 2499,3 3 0,-6-4 0,1-1 0</inkml:trace>
  <inkml:trace contextRef="#ctx0" brushRef="#br0" timeOffset="67256">4076 526 16112,'-59'65'734,"9"-9"-460,38-34 40,0 1 0,1 0 16,1 1-11,1 0-33,0 0-39,2 0-51,0 1-45,1-1-50,2 1-34,1-1-33,1 1-17,1-2-6,2-1 0,2-1-11,1-1 0,3-2-6,5 5-44,13 11-56,-6-11-158,8 6-280,-15-20-514,1 0-723,0-2-655,0 0-1121,0-1 3557,2-2 0,-8-1 0,1-1 0</inkml:trace>
  <inkml:trace contextRef="#ctx0" brushRef="#br0" timeOffset="67923">4492 723 20442,'-17'8'-11,"1"-1"33,9-1 6,-2 0 6,1 0-12,-2 1 12,1-1-6,-1 1 5,-4 2-27,4-1-6,-3 2-11,4-2 22,1 0-11,0-1-11,0 1 22,2-1-39,-1 3 11,2-2-17,1 3-5,2-4-17,1 1-5,0-1-1,1 0-55,4 1 83,0-2 17,15 3 23,-8-5 16,17 4-11,-14-5 1,7 1-1,-6-1-17,1 0 23,1 0 11,-1 1 6,1 1 89,4 2-56,-5-1 0,3 2-11,-8-2 11,-1 1-11,0 0 6,-2-1-1,-1 0 12,-1 1 22,-1-2 51,-1 1 50,-3-2 62,0 1 22,-1-2-50,0 2-28,-3 1-68,-1 1 191,-14 9-241,4-6-28,-10 6-6,7-8-22,0-1-5,-1 0-7,-1-3-4,1 0-1,0-2-34,0-1-189,-11-2 27,13-1-4901,-13-6 1781,23 4 3305,-3-5 0,9 7 0,0 0 0</inkml:trace>
  <inkml:trace contextRef="#ctx0" brushRef="#br0" timeOffset="68456">4339 482 19328,'-4'27'22,"2"-4"-44,2-18-1,0 0-5,1-1-5,0-1 21,1-2 35,0 0 61,-1-1 112,1 0 134,-2 0 101,1 0-16,0-2 273,-1-8-548,0 0 886,-3-21-712,-1 18-46,-3-10-49,1 16-68,1 3-50,-1 0-45,0 2-129,-1 1-145,3 1-1183,-1 3 673,3 2-241,2 3-510,2 2-733,2 0-600,4 1-3467,1-2 6279,0-2 0,-4-3 0,-2-3 0</inkml:trace>
  <inkml:trace contextRef="#ctx0" brushRef="#br0" timeOffset="68866">4777 985 19972,'61'39'414,"-10"-6"-263,-46-26-22,0 1-17,-1 2-34,-3 0-33,1 2-45,-2 0-56,0 2-90,-1 0-122,0 0-169,-2 0-207,0 1-219,-1-1-392,1 0-2777,-3 5 1590,3-4-2577,-2 2 5019,3-8 0,1-4 0,0-3 0</inkml:trace>
  <inkml:trace contextRef="#ctx0" brushRef="#br0" timeOffset="69456">5280 526 22179,'-59'32'0,"10"-4"11,37-12 0,2-2 0,0-2-11,3-2-5,0-3-46,4-3-22,1-2 17,1 0 0,1-2 151,11 1-33,-3-1 84,22-2-118,-13 0-11,10-1-12,-12 1-5,0 0 0,-1 2 6,0-1 5,0 1-5,-1 0-1,-1 2 1,-1 0 11,0 2-6,0 0 11,0 1-5,0 0-11,0 0 22,-1 0 16,-1 1 7,0 0 33,-2-1 17,-2 1 44,0-1 46,-2 2 21,-1-1-10,-1 1-34,-1 1 101,-11 12-219,2-7 101,-26 21-95,15-18-5,-12 7-18,13-14-21,0 0-18,0-3-22,1-1-123,-6-3-17,8 0-107,-3-1-156,8-3-190,2 1-226,2-2-396,1 0-958,2 1-1171,1 0-4761,0 1 8133,1 0 0,0 1 0,2 0 0</inkml:trace>
  <inkml:trace contextRef="#ctx0" brushRef="#br0" timeOffset="70092">4952 307 18733,'26'18'634,"-4"-3"-388,-19-15 57,0 0 89,-1 0 72,0-1 18,-1 0-68,0-2-111,-1 0 246,1-9-353,0 4 11,-1-7-11,0 6-11,0 1-39,-1 1 173,-6-3-280,2 5-5,-7-1-57,8 5-111,-4 1 84,5 1-79,-1 2 67,2 0-139,1 1 145,1-2-28,1 0 78,-1-2 12,2 1-12,-2-1-39,4 0-22,-3 0-510,4-2 56,-3 2-3338,2-1 1641,-3 1 2218,7 8 0,-5-6 0,3 6 0</inkml:trace>
  <inkml:trace contextRef="#ctx0" brushRef="#br0" timeOffset="70592">5236 153 21663,'-16'8'-17,"1"0"62,12-5-29,-1 2-4,1 0-1,-1 1-11,2 0 0,0 0 11,1-1-22,0 5 5,0-2-50,1 9 17,1-9-17,1 5-95,6-5 117,-2-5 96,8 2 33,-8-5 533,4-3-365,-7 1 314,1-9-415,-4 4-5,1-5-11,-3 6-12,1 0-16,-2 0-29,-1 1 51,-1-1-100,1 2 55,-3-2-73,3 4 17,-3 1-39,4 1-5,0 0-12,1 0-5,1 0-34,0 0-1305,1 0 857,-1 0-359,3 2-845,1 1-1317,3 2-3808,1 0 6833,-2-1 0,-1-2 0,-2-1 0</inkml:trace>
  <inkml:trace contextRef="#ctx0" brushRef="#br0" timeOffset="71040">5324 0 22879,'74'34'123,"-10"-3"-90,-42-19-5,0 3 23,-1 0-1,1 2 12,-2 1 27,0 0-5,0 2 12,-1 3-1,-1 2-11,0 4-11,-2 3 89,18 57-140,-16-36-2,5 15 0,-2 1-43,-6-12-775,10 32 764,-15-40 1,0-1-296,-3-3 279,-1-4-84,-3-3-74,-2-3-144,-1-3-253,-3-1-482,-2-2-1192,-5-1-1570,-1-2-4586,-2-3 8435,2-5 0,5-9 0,3-4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9:51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115 285 21506,'9'44'841,"-2"-14"-802,-11-4 6,0-11 22,-1 0-34,0 2 12,-1 2-17,0 0 6,-1 2-23,0-1 0,0 1-5,0-1-12,0 0 12,0 0 5,-5 12 0,4-12 0,-7 21 1,9-25-12,-4 17-12,7-20-38,-1 12 39,3-16-12,1 6 23,2-10 51,1 2-6,1-5 212,7 0-150,-3-2 55,16-2-140,-11-1-5,10-1 0,-9-1 22,1 0-28,0 0-5,2 0 28,7-2-34,-4 0 22,4 0-22,-6 2-11,-1 0 11,1-1 0,-3 1-23,0 0-5,-3 1-11,-2 1-235,1 1 89,-5 0-913,2 4 280,-7 0-5013,2 6-459,-3-3 6290,1 2 0,-1-5 0,0-1 0</inkml:trace>
  <inkml:trace contextRef="#ctx0" brushRef="#br0" timeOffset="471">641 110 18941,'-47'83'1103,"9"-14"-761,32-54-57,0 0-33,-1 1-56,0 2-50,0-1-34,0 1-17,1 0-22,1 1-23,0 0 23,0 19-56,2-13-17,0 32-6,3-33-5,2 26-22,0-32-197,9 17 0,-4-22-1707,11 7 766,-10-14-7656,11 5 5326,-12-8 3501,4 2 0,-8-4 0,-1-1 0</inkml:trace>
  <inkml:trace contextRef="#ctx0" brushRef="#br0" timeOffset="1100">882 417 23013,'-16'-3'-62,"2"2"40,8 4 0,-3 2 5,0 3 6,-2 1-1,1 1 18,-1 2 16,-4 4-50,0 4 0,2-5-151,3 3 123,8-13-39,1 4 84,2-6-28,4 6 22,0-5-6,9 4 29,-5-5-6,13 4 6,-10-4 10,16 7-21,-15-6 22,14 11-6,-16-9 28,10 10-5,-12-9 173,4 6-73,-10-7 320,1 9-348,-7-7 101,-18 23-167,7-17 4,-19 16-27,17-21-67,-12 2-12,15-7-1416,-10-2 195,18-3-2823,-2-1 942,7 1 3164,3-1 0,-2 1 0,1 0 0</inkml:trace>
  <inkml:trace contextRef="#ctx0" brushRef="#br0" timeOffset="1383">1057 657 21360,'39'3'415,"-7"3"-365,-32 8-11,1 1-11,-1 0-17,0 1 23,0-1-12,-2-1-10,1-2-46,-2-1-72,0 0-606,-2 2-105,2-3-9014,-6 8 8970,5-12 0,-1 4 0,4-8 0</inkml:trace>
  <inkml:trace contextRef="#ctx0" brushRef="#br0" timeOffset="1964">1385 417 22968,'3'-28'45,"-1"7"-112,-7 22 5,0 2 23,-2 2 17,0 3 5,-2 2 6,0 1-6,-7 8 0,7-8-162,-5 10 128,12-15-5,1 7 62,4-8-6,1 1 22,2-1 1,1-1 10,0 0 7,1 1 27,3 1-50,0-1-1,9 7-10,-9-5 16,11 12-10,-14-10 83,4 15-39,-9-14 117,-4 16-133,-3-14 55,-13 20-62,5-17 40,-18 20-39,15-20 139,-16 10-122,19-19-18,-12-1-72,17-8-515,-5-16 134,9 4-2672,1-21 717,4 19-2532,1-7-1562,2 15 6469,-2 1 0,-1 4 0,0 1 0</inkml:trace>
  <inkml:trace contextRef="#ctx0" brushRef="#br0" timeOffset="2467">1320 88 20548,'1'28'40,"0"-5"-24,2-21 40,-1 0 34,0-1 89,0-1 101,0 1 95,-1-1 981,2-3-1193,-2 0 307,2-8-341,-3 5 274,-3-9-269,0 9 135,-8-5-235,6 8-17,-4-1-40,5 4-50,0-1-67,1 1-67,0 0-56,1 2-101,1 1-179,0 3-3692,0 10 941,3-6 3294,1 8 0,0-13 0,-1 1 0</inkml:trace>
  <inkml:trace contextRef="#ctx0" brushRef="#br0" timeOffset="2983">1451 1 16157,'11'4'3529,"-2"0"-2891,-9-4 577,0 0-1002,5 3 17,-2 0 23,4 2-1,-2 1-12,0-1 483,12 16-622,-6-10 50,20 22-123,-18-20 5,8 8 18,-10-9 22,0-1-29,0 0 1,0 0 11,-2 0-5,0 1 5,-2 1 5,-1 1 12,-2 1 0,0 2 33,-2-1 219,0 19-224,-4-12 134,-2 30-201,-1-29 44,-6 26-56,5-29-22,-9 23 0,8-26-106,-11 17 11,11-21-538,-9 17 179,10-18-3007,-4 16 761,9-16 2700,0 11 0,1-17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9:59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36 480 16908,'3'32'985,"-2"-3"-716,-4-15-17,-1 0-28,0 2 18,0 1-18,-1-1-28,2 4-12,-1-2-72,1 2-22,-1 1-28,2 0-40,0 0 17,1 0-22,0 0 28,1 6-56,3 10-6,-1-11-34,8 5 63,-5-25 301,8 0-111,-7-6 223,11-13-358,-8 4 96,14-26-124,-10 17 107,18-30-90,-16 25 72,21-34-83,-19 33 101,14-32-90,-19 33 213,7-22-157,-13 27 180,3-12-197,-7 20 151,0-4-201,-1 11-107,-1 0 1,0 3-46,-1 4 107,0 1 68,-2 15-29,1-7 106,-2 25-89,3-19 140,0 25-140,1-23 56,2 26-100,-1-27 21,3 22-27,-2-26-12,2 13-5,-2-21-84,2 5 22,-2-10-1249,0 4 414,1-4-2239,-1 7 262,1-3 2885,-1 6 0,0-7 0,-1 0 0</inkml:trace>
  <inkml:trace contextRef="#ctx0" brushRef="#br0" timeOffset="469">584 240 20918,'-23'-17'179,"2"8"-56,13 20 28,-1 2 12,1 2-6,-1 0-12,0 1-5,1 1 119,-3 9 88,-3 16-252,4-6 56,-2 34-134,9-37 11,0 39-28,3-42 0,0 14 0,1-24 0,3 6 0,0-7-140,7 16 17,-5-20-892,11 14 327,-9-20-2953,10 6 1322,-11-11 2319,6 1 0,-9-5 0,0 1 0</inkml:trace>
  <inkml:trace contextRef="#ctx0" brushRef="#br0" timeOffset="1002">781 437 14129,'7'8'2879,"-2"-1"-2184,-5-7 2066,0 0-2621,-39 29-5,26-17 21,-30 23-4,36-25 16,1-1-12,0-2-27,1 0-274,2-1 105,1-1-4,6 3 38,-1-4-50,6 5 56,-3-5 6,4 2-1,-3-3 57,14 7-57,-11-4 35,14 6-18,-15-5 6,2 1 22,-4-2 130,1 3-24,-3-2 456,1 9-383,-4-7 611,-3 15-711,-3-14 45,-8 14-107,2-15 101,-15 10-123,11-10-124,-16 4-94,19-10-819,-4 0-358,12-3-8481,1 0 7876,2 0 1,0 0 0</inkml:trace>
  <inkml:trace contextRef="#ctx0" brushRef="#br0" timeOffset="1267">978 699 22167,'7'49'230,"-2"-7"-191,-8-27-16,0 0-23,1 0-17,-1-1-90,0 0-123,1-1-2167,0 4 2397,1-1 0,0-3 0,1-5 0</inkml:trace>
  <inkml:trace contextRef="#ctx0" brushRef="#br0" timeOffset="1883">1306 480 23875,'-4'-24'124,"-1"4"-158,2 20-5,0 2 11,-2 1 17,0 2 16,-3 2 18,1 1-23,-1 2-6,-6 8-5,7-8-112,-4 8 67,9-15-17,1 6 67,2-6 1,4 8 5,-1-6 0,8 5 22,-5-4-5,15 8-12,-10-6 1,20 12-6,-20-12 11,14 14-11,-16-12 34,8 15-12,-12-14 118,1 17-61,-6-16 145,-6 16-152,0-18 130,-9 11-129,5-14 173,-12 5-190,10-9 34,-18-2-85,15-3-55,-17-9 16,17 4-218,-14-11 96,19 11-718,-9-8 275,13 10-3838,-1-4 1368,4 6 3069,4-2 0,-1 3 0,1 1 0</inkml:trace>
  <inkml:trace contextRef="#ctx0" brushRef="#br0" timeOffset="2416">1197 240 22223,'-6'-24'768,"1"5"-668,5 18-139,0 1 39,-1 2 17,2-2-11,-1 3 5,2-2-6,0 0 18,0 0-12,0 1 0,1-2 12,0 1-18,0 0 29,0 0 5,-1-1 28,1 0 40,-2 0 33,1 0 78,-1 0 594,-1 0-655,1-1-56,-1-1-6,0-1 34,0 0 22,-1-1-17,0 1-27,-1-1 78,-6-1-163,4 3-27,-5-2-74,6 4-632,-1 0 307,4 0-2553,2 9 571,2-3 2386,6 12 0,-5-12 0,2 2 0</inkml:trace>
  <inkml:trace contextRef="#ctx0" brushRef="#br0" timeOffset="2973">1372 64 15165,'-10'-11'3737,"2"1"-2757,8 10 2773,0 0-3753,-2-19 22,2 15 0,0-15 12,3 19 22,1 0-11,1 0 11,0 2-6,1 0 17,1 3-22,0 1-11,1 2 11,1 1-23,0 0 23,0 2 0,1 0 33,5 7 90,7 15-134,-5-9 78,10 22-73,-17-27 50,13 23-72,-13-22 34,13 24-23,-14-25-6,3 11 17,-8-13 0,-2 0 1,-1 2-1,0 1 0,-1 2 17,-2 9-39,-1-7-17,-3 6 17,1-11-6,0 1-6,-1-2 1,0 1-6,1 1 0,0 0 0,0 1-6,-1 0 6,1 0 0,0-1 0,1 0-11,-1-1 17,2 0-12,-2-1 6,2-1 6,0-1-6,1-1 5,0-2-5,0 0 0,1-2 12,1 1-35,0-2-22,0 0-78,0 0-123,-1 0-135,1 0-218,-1 0-348,0 2-571,-2 0-1165,0 3-4621,0-2 7304,-1-2 0,3-5 0,-1-3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0:08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 23035,'-19'-1'17,"2"2"-17,6 4 0,1 0 0,-2 1 11,0 1-11,0-2 0,0 2 0,-9 4-22,3 1 5,0 0-56,5 0 51,11-9-51,-1 5 45,3-5 28,5 7 39,-1-6 185,19 7-112,-9-6 112,30 5-196,-23-6 12,26 6-29,-29-6 0,19 8-17,-23-6-16,13 8 22,-18-8 50,10 10-27,-12-9 89,5 12-67,-7-11 33,4 11-33,-6-11 235,1 11-146,-3-9 264,-7 12-286,2-11 285,-15 13-290,7-15 89,-21 12-123,14-13 157,-27 8-169,23-10-5,-15 0 0,16-5 28,0-1-11,0-1 0,1-1 11,2-2-22,2-2-12,2 0 17,-1-7-95,7 4-537,-1-7 82,8 10-2636,1-1 571,4 5 2548,2 1 0,-2 1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0:09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21 23013,'-14'2'-50,"3"1"27,9 2 12,2 2 0,0 0 0,0-1 11,0 0 0,0 1 11,4 0 17,4 3 22,0-3 393,4-1-186,-7-5 734,6-3-817,-7 0 112,3-6-180,-5 1 113,0-9-163,-2 7 78,-4-12-128,2 12-12,-6-5-16,4 11-163,-4 0 73,5 2-504,-3 1 509,4 0-33,-2 2 90,3 0-113,0 6 113,1-2-12,8 8 68,-2-9 162,14 5-56,-12-8 207,8 1-151,-11-4 516,2-5-538,-6 1 162,1-7-224,-5 7 11,-4-6-67,0 7-527,-2-2 96,5 4-1115,0 7 650,3 1-8963,1 20 9423,0-13 1,0 6 0,0-15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9:45.95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388 2345 19518,'-14'-5'482,"1"1"-342,8 4-23,-1 0-33,0 0-28,-1 0-11,0 0 5,0 2 6,0 0 0,0 2-5,-1-1-1,1 1-5,0 1 22,-2 2-33,-2 7-40,4-3-11,0 13 6,6-14 11,0 7-11,3-9 0,0 0-1,2-1 12,0 1 6,2-1-6,0-1 22,1-2 12,0 1 28,0-3 33,0 0 22,1-1 298,6-2-309,-3-2 113,12-9-135,-13 3 16,5-6 2,-8 7-7,-1 0 17,-1 0-17,-1-1 96,-1-3-118,-1 2 89,0-11-95,-1 10 180,-5-12-158,2 14 74,-10-7-152,5 11-78,-10 0 27,9 5 1,-6 0 6,5 2 10,0 2 12,1 2 5,-2 0 6,1 1 0,0 0 0,0 1-56,-5 4 45,7-4-39,-5 10 27,9-9-5,1 9 17,3-8 6,7 8-1,-1-10-5,13 5 22,-8-9-5,6 0 16,-8-4 0,1 0 1,0-1 10,1-2 1,-1-1 5,0-3-11,-1 1 0,0-1 17,-2 0 95,2-2-39,-4 2 67,0-6-107,-5 6 119,-3-11-124,-1 9 72,-9-10-122,3 12-84,-14-2 44,10 7-39,-18 5 45,15 2-22,-18 12 44,19-7-22,-5 6-5,12-8-40,2 0 11,2 0 12,0 0-12,3-2 17,0 0 12,1 1-1,1-1 1,1 0-29,5 2 56,-1-3 40,9 1-17,-6-3 16,18-5-21,-13-1 16,21-10-28,-20 5 16,15-14 12,-20 13 174,9-10-124,-15 11 79,1-11-112,-5 11 0,-8-10-34,3 11-17,-12-7-5,10 9-11,-6-1-6,7 4 11,0 2-28,0 0-11,1 0 6,0 0 11,-1 1-12,1 1 12,-1 2 5,1 2-10,-1 1 10,0 0 6,1 2-17,1-1-16,0 4 16,3-4-45,-1 10 62,4-9-28,2 7 28,-1-9-45,10 3 85,-9-5 77,8-1-10,-9-3-1,2-2-5,-1-2 0,-1 0-17,2-4 5,-1 0-10,-1-1 5,2 0-12,-2 0 231,0-8-214,-1 8 23,-1-9-56,-3 12 28,-3-3-61,-1 4-85,-8 0 45,7 3-95,-10 3 96,9 2-74,-8 7 90,10-4-95,-5 11 61,8-11-95,2 11 118,3-11-17,10 7 51,-4-9-1,15 1 17,-12-4 56,15-2-33,-16-2 128,9-6-55,-13 3 178,1-9-217,-6 8 133,-8-11-145,1 11 95,-20-5-128,11 9-12,-20 0-95,22 2-756,-5 1 190,18 1 650,24 0 0,-15-1 0,16 1 0</inkml:trace>
  <inkml:trace contextRef="#ctx0" brushRef="#br0" timeOffset="2534">300 2651 20912,'9'30'443,"-2"-4"-359,-6-17 11,1-1-22,-1 2-12,0-1 18,1 1-23,-1 1 5,1 0 141,2 15 34,-1 8-147,0-1 113,-2 14-146,-1-27-22,0 12 5,0-15-11,0-2-17,0 1 11,-1-2-5,1 1 17,0 7-17,0-6-12,0 14 12,0-12 17,-2 23-12,1-18 28,-2 30-38,1-30 10,-1 13 6,1-17 56,-1 9-50,1-8 44,-3 19-56,3-20 12,-2 21-23,2-22 17,0 21-17,2-22 23,0 17-34,0-20 11,0 15 6,0-16 17,0 16-18,0-16 18,0 15-17,0-16 16,0 13-21,0-15-24,0 7 18,0-12 16,0 6-16,0-8 33,0 7-28,0-6 1,0 5-12,0-5-12,0 2 12,0-4-50,0 0-913,0-1 251,-1-5-274,-1 0-262,-1-6-349,1 0-380,-1-3-633,1-1-3283,0 2 5893,0 1 0,1 6 0,0 2 0</inkml:trace>
  <inkml:trace contextRef="#ctx0" brushRef="#br0" timeOffset="3167">103 3549 21427,'-1'27'23,"0"-4"-23,1-20 28,0 0 0,0-2 11,0 1-5,0 0 27,0-1 18,0 0 588,0 0-460,0-1-28,0 1-89,0 1-34,0-1-45,0 1-22,0-1 22,0 0 0,0 1 17,1 0 6,0 0 16,2 1 12,0 0 151,1 2-90,0 0 185,6 5-235,-4-4 27,4 4-16,-4-4-11,-1 1 0,1 0-17,0 0 28,2 4-56,-2-3 0,2 3-6,-3-4 12,1-1-12,-1 1 1,0 0-12,0-1 6,0 1-6,1-1 6,-2 0 5,0-2-16,0 1-1,-1-1 29,2 3-17,-3-3 5,3 1-22,-3-3-5,-1 0-12,0-2-22,0 1-12,0-1-33,0 1-269,-1-1 85,2 0-3093,-2 0 1827,0 1-595,0 1-683,1 2-1221,0 0 4033,1 2 0,-1-4 0,0 2 0</inkml:trace>
  <inkml:trace contextRef="#ctx0" brushRef="#br0" timeOffset="3700">432 3527 21164,'7'29'622,"-1"-4"-409,-10-19 0,1 1-17,-1 0-28,0 1-5,0 0 5,-1 1 425,-8 16-458,5-11 122,-11 25-184,11-23 218,-9 16-190,10-19 173,-8 11-195,10-15 178,-7 9-195,7-10 5,-5 9-61,6-9-45,-2 4-40,4-9-464,1 1 213,1-4-2023,4 0 186,0 0 2167,10-8 0,-9 6 0,3-6 0</inkml:trace>
  <inkml:trace contextRef="#ctx0" brushRef="#br0" timeOffset="11951">213 2169 15451,'2'-14'852,"0"1"-606,-2 8-27,0 0-29,0 0-33,0-2-45,0 1-28,0-1 168,2-16-157,-1 10 286,2-24-258,-2 21-22,1-8-6,-2 12 6,1-2-12,0 1 7,-1-1 27,1-7-67,0 5 1,0-5-1,1 6 0,-1 1 5,1-2-5,-1 1 11,0-1 6,-1-1-17,1 1 118,-1-15-129,0 12-17,0-13-6,0 15-16,0-2 16,0 0 17,0 0 0,-1-1-16,0 1 10,0-1 7,-2-14-40,2 13-12,-2-11 24,3 18-12,0-2-12,0 1 12,0 0-11,0-1 6,0 1 10,0 0 6,0 1-5,0 0 5,0 1 0,0 0-5,0 1 0,-1-1-1,1 1-5,-1-1 0,1-16 0,-1 11 6,1-17-6,-1 20 5,0-18-5,0 15 6,-1-22-6,2 22-11,-1-23 11,1 24-11,0-19 11,0 21 0,0-14 5,0 17 12,0-10-17,0 13 0,0-10 0,0 10-17,0-10 12,0 10-12,0-16 11,0 14 23,0-20-6,0 15-5,0-8-6,0 11 0,0 0 5,0 1 1,0 0 0,0 2-12,0-1 12,0 3-12,0-8-5,0 7-51,0-13 34,0 13-5,0-6 10,0 8 6,0 1-16,0 1 5,1-1 0,-1 2-11,0 0 22,0 1 6,1-2 11,-1 3-40,1-6 12,-1 4-16,0-8 38,0 7-22,0-5 39,1 7 79,-1-3-51,0 5 6,0-2-62,0 1-112,0-3 79,0 1-68,2-3 90,-2 3-22,2-2 50,-1 4 78,0-4-55,0 4 33,0-4-28,-1 3 33,1-3-38,-1 3 61,0-7-73,-1 4 34,1-12-29,-1 11-38,1-11 28,0 11 66,0-10-27,0 8 129,2-12-129,-2 11 72,2-10-78,-2 13 90,1-8-101,0 11-22,-1-5-1,0 4 51,0-6-39,0 5 0,0-4-6,0 4-5,0 0 11,0 1 5,0 1 6,0 1-17,0 0-5,0 1-12,0 1 6,0-1 6,0-2-17,0 1-17,0-7 22,0 3 0,0-12 18,0 9 44,1-14-45,-1 16-6,1-6-55,-1 12-219,0-1 196,0 3 443,0 0-264,0 1 1,0 0-35,0 1-55,0 0-50,-1-1-35,-1 3 24,0 1 32,-1 2 1,-1 0 0,0 2 6,-2 1-12,0 1 28,-1 1 6,0 0 11,-1 1-6,0-1 6,0 1 11,-1-1-5,0 1 16,0-1-16,0-1-1,0 1 1,0-2 0,-1 1 16,2-2 202,-13 12-207,10-10-12,-9 9-27,12-12 44,1 0 1,-1 1-6,1-1 11,1-1-40,1 0-60,1-3-74,1-1-22,3-1-17,-1-1 17,1-1-106,0 1 196,2-1 16,0 1 12,1-1 49,1 0 24,-1-1 16,2-1 0,-1-2-11,1 0-11,0-3-17,1 0 6,1-2-23,1 0-6,0-2 7,1-1-18,2-1 28,-1-1-10,0-1 4,-1 0 7,-1-1 5,0 0 5,-1 0 1,0 0 5,-1 2 12,-2 1 27,-1 2 23,0 1 33,-1 2-11,0 0 6,-1 3 0,-1 0 0,1 1-11,-1 0-23,0 2-33,0 0-51,0 1-5,0 0 39,0 0 537,0 1-638,0-1-17,1 2 51,1 1 50,0 2 235,4 5-145,0 1-34,3 5-34,0-1-16,-1 1-6,2 1 0,0-1 0,0 2-12,0-2 7,0 1-12,0-1 0,0-1-11,2 0 0,-2-1-5,1-2-12,0-1 6,0-1-1,-1-2 7,0-1-6,-1-1-12,-2-2-10,0 0-29,-2-1-22,0-1-67,-3 0-129,0 0-151,-1 1-164,-1-1-138,1 2-292,-1 0-449,0 3-1090,0 2 2564,-1 4 0,0-5 0,0 1 0</inkml:trace>
  <inkml:trace contextRef="#ctx0" brushRef="#br0" timeOffset="20493">497 2454 19994,'28'12'353,"-5"-2"-280,-16-10-23,-1-1-11,2 0-5,0-1-1,1 0 1,0 0 190,9-3-95,-6 3 391,12-3-357,-15 3 223,12 0-262,-12 1 201,15 1-263,-11 0 94,18 0-111,-16 0 129,20 0-85,-19-1 147,20-1-192,-20 0 46,17 0-79,-20 1 45,27-1-56,-22 2-5,21 0 21,-22 0 113,20 1-50,-18-1 251,33 1-263,-31-1 79,28 0-118,-30 0-11,14-1-6,-16 0 6,23-2-17,-21 2 16,20 0-21,-25 1 5,12 0 0,-15 0-6,18 2 23,-17-1 0,26 1-12,-21-2 35,25 0-29,-26 0 22,23-2-27,-21 1 16,22-5-16,-23 5 11,15-3-28,-15 3 22,30 1 0,-23 0-5,36 0-1,-38 0 1,20 0 27,-23 0 40,26-1-67,-26 1 22,23-1-11,-30 1-12,8-2 18,-12 2-7,16 0-4,-11 0 44,25-1-34,-22 1 40,18-2-40,-18 2 157,25-5-140,-23 3 34,26-5-62,-28 5-11,17-4 12,-19 5 27,13-3-39,-17 3-6,11 0 1,-13 1 5,10 0-6,-12 0-11,7 1 23,-8-1-6,4 2 0,-6-2 0,4 2 0,-4-2-34,2 1 29,-3 0 16,0 0-6,-2 0-77,1-1 32,-1 2-4,0-2-1,0 1 6,0 0 27,0 0 1,1 1 6,-1-1 5,2 1 11,-1-2-17,-1 0-940,1 0 957,-2-2-11,1 1 22,-1-2-16,-1 2-6,1-1 6,-2 0-6,1 0 0,-6-2 11,4 3 28,-8-5-17,6 4 85,-6-5-79,8 3 17,-2-2-17,3 3 11,-1-1 0,1 1-5,-2-2 61,-2-1-39,1 2 134,-8-6-117,6 5 162,-9-6-162,11 8 73,-7-4-102,9 3 69,-6 0-85,6 1 6,-5 0-18,5 1 7,-4 0-18,4 1 23,-4-1-11,5 2 6,1-1 21,0 0-38,2 1 22,-1-1-6,1 0 57,-2-1-68,2 1 11,-1-1-16,0 2 0,1-1-6,-1 1-17,0 0 17,0 0-6,1 0-307,-1 0 240,3 0 33,0-1 18,1 2-6,2 1 22,0 2-5,3 0 0,-2 1 11,1 0-12,1 0 12,-1 0-5,5 5-1,-2-3-11,11 9 23,-11-9 5,13 10-5,-14-10 22,8 7-34,-9-8-16,6 6 22,-8-7 5,5 6-5,-6-7 6,5 4 0,-7-6-12,4 4-5,-4-4-34,1 2 39,-2-1 1,0 2 5,-1-3 84,-1 2-39,0-3 106,-2 3-100,0-2 55,-8 9-89,2-4 22,-13 13-28,9-9 57,-15 15-63,16-15-16,-11 10 17,14-14 5,-6 4-11,11-9-23,-1 2-38,4-4-466,-1 2 118,0 1-3237,-5 11 335,2-3-4709,-3 6 8020,4-7 0,1-6 0,2 0 0</inkml:trace>
  <inkml:trace contextRef="#ctx0" brushRef="#br1" timeOffset="27417">541 111 18159,'27'2'-558,"-4"-1"536,-17-2 715,0-1 269,1 0-275,1 0-325,-1-1 74,1 1-83,2 1 73,4 0-265,-3 1-280,7 2 0,-13-1 0,3 1 0</inkml:trace>
  <inkml:trace contextRef="#ctx0" brushRef="#br1" timeOffset="27767">1023 133 18159,'49'-24'3522,"-9"5"-2390,-34 19-2296,1 1 167,-1 0-46,1 2-26,-1 1 17,1 0 757,1 2 1,-4-3-1,0 0 1</inkml:trace>
  <inkml:trace contextRef="#ctx0" brushRef="#br1" timeOffset="28083">1592 67 18625,'29'14'-3371,"-4"-3"2307,-17-8 827,1 0 153,-1 0-129,0 0 159,-1 1 1,-3-3-1,-1 0 1</inkml:trace>
  <inkml:trace contextRef="#ctx0" brushRef="#br1" timeOffset="28434">2052 111 18625,'57'-36'4468,"-9"5"-2997,-35 27-1705,1-1 175,1-1 47,0 1-41,1-2 170,0 2-12,12-1 0,-16 3 0,7 0 0</inkml:trace>
  <inkml:trace contextRef="#ctx0" brushRef="#br0" timeOffset="29250">2534 89 15636,'0'32'-22,"0"-4"-23,0-16-28,0 0-101,0 1-83,0 0-152,0 0-230,0 0-273,1 0 912,3 11 0,-2-13 0,2 6 0</inkml:trace>
  <inkml:trace contextRef="#ctx0" brushRef="#br0" timeOffset="29617">2534 637 14527,'-10'91'-67,"3"-16"-6,7-65-50,0 0-146,0-3-173,0-1-219,0 0-208,0-1-2654,1 5 1166,1-5 2357,1 3 0,-1-7 0,0 0 0</inkml:trace>
  <inkml:trace contextRef="#ctx0" brushRef="#br0" timeOffset="29900">2512 1118 12236,'14'58'1266,"-2"-9"-1131,-12-38-74,0 0-83,0 1-68,1-1-173,0 1-247,1 0-1954,6 11 738,1 8-726,0-1 2452,0 4 0,-7-23 0,0-1 0</inkml:trace>
  <inkml:trace contextRef="#ctx0" brushRef="#br0" timeOffset="30199">2534 1797 13743,'6'64'-442,"1"-11"-202,-2-46-359,0 0-134,-1-1-706,1 2-1092,-1-2 2935,1 0 0,-3-3 0,-1-1 0</inkml:trace>
  <inkml:trace contextRef="#ctx0" brushRef="#br1" timeOffset="33550">497 2235 16874,'11'-16'7681,"-1"0"-4971,-4 11-2548,-1-2 611,2 0-694,0 0 142,1 0-214,0-1 1505,0 1-2045,1-1 70,-1 0 464,0 0-209,1 1 125,-1-1-12,-1 0 147,1 0-9,4-7 370,2-2-160,8-8 59,-9 9-177,11-8 69,-14 13-131,22-22 30,-8 7-21,7-6-197,30-24 0,5-3-152,-13 10 177,9-5 1,-4 2-153,-26 20 256,-20 20-2,16-17 26,-17 17-40,11-10 71,-13 13 92,14-16-6,-13 12 209,20-25-130,-18 20 137,21-24-165,-18 23-7,22-22-143,-22 26-111,13-13-8,-18 18-178,9-10 80,-9 9-124,10-13 206,-11 14-14,9-11 192,-10 12 2279,9-8-2378,-9 8-7693,15-16 7736,-10 12 11,17-21-59,-16 19 15,19-19-91,-18 20 2836,15-18 44,-18 19-2761,14-14-43,-16 17-21,14-13-95,-15 12 176,12-10-86,-11 11 67,16-14-130,-13 13-57,21-18-29,-17 14 31,21-18 70,-22 18-124,21-17 112,-23 18-3,15-13 111,-19 17 135,10-11 68,-12 13-66,7-9 89,-10 11-86,9-9 87,-9 9-27,9-11 59,-9 9-7,8-11-160,-8 12 98,6-11-188,-6 11 61,6-8 53,-6 9-94,9-10-173,-7 10-156,8-8 91,-9 7 38,8-8 68,-8 8 2,8-10 24,-7 10 58,5-10 200,-7 11 1339,3-8-1530,-5 8 0,4-6 0,-4 7-892,4-4-2128,-4 6-115,3-3 14,-2 4 2930,2-2 68,-3 2-348,3 0 364,-5 1-117,1 1 180,-2 0-1,1 0 39,0 0-5,1-1 11,-1 1-17,2-1 17,-1 1-28,0 0 28,-1 0 62,0 0-57,-1-1-27,2-1 11,0 1-62,3-3 0,-2 1-414,3-1 280,-3 1-123,1 0 358,-3 2 481,1 0 130,-2 1-600,-3 0-17,1 0 6,-2 0-22,1 0-12,-4 0-5,3 0 33,-9 4 1,6-2 100,-10 6-84,8-4 84,-15 6-95,12-4 34,-20 8-34,17-7 173,-23 10-65,22-11 379,-21 9-353,22-11 185,-13 5-274,18-7 84,-7 2-123,11-2 5,-2 0-56,6-1-269,1-1 6,1 0 292,3 0 16,0 0 56,8-1-51,-2 0 40,15-8-62,-9 4 17,20-13-17,-20 11 17,14-10-16,-19 11 66,9-6-39,-14 7 68,4-1-96,-7 4-39,4-2-6,-3 3-44,6-2 78,-3 2 11,13-2-11,-11 1 11,10-1-5,-12 2 22,4-2-11,-6 2 139,0 0-88,-4 1-197,0 0 106,0 1 23,0 1 12,0 0-1,0 0 0,0 1 0,1 3 0,-1-2 34,1 6-34,0-5 12,-1 8-12,0-7-5,0 4-1,0-4 18,0 1-1,0 1 17,0 0 17,0 1 0,0 2 17,0 0 0,-2 2 11,1 0 0,-3 2 0,2 2 0,-2-1-11,1 1-1,1 0-21,-1 0 72,-2 12-84,2-9 34,-3 16-51,5-21-5,-2 3-6,3-12 6,-1-1 0,0-2-6,1 1 6,0-3 17,0 0-18,0 0 225,0-1-274,0 1-57,0 0-72,0 1-146,0 1-224,0-1-443,1 1-1305,1-1 2280,4 2 0,-4-2 0,2 0 0</inkml:trace>
  <inkml:trace contextRef="#ctx0" brushRef="#br1" timeOffset="36483">585 3768 18994,'25'-15'4222,"-4"3"-2876,-13 7-636,-1 2-545,0 1-516,1 0-125,2 1 47,-1 1 463,6-1-293,3 1 1,-5 0 0,-2 0 0</inkml:trace>
  <inkml:trace contextRef="#ctx0" brushRef="#br1" timeOffset="36750">1045 3724 18994,'52'21'-2849,"-9"-4"1969,-35-14 576,-2-2 354,0 1 1,-3-2 0,-2 0-1</inkml:trace>
  <inkml:trace contextRef="#ctx0" brushRef="#br0" timeOffset="36983">1461 3724 7884,'97'16'-537,"-19"-4"1,-73-10 0,-2-2 0</inkml:trace>
  <inkml:trace contextRef="#ctx0" brushRef="#br0" timeOffset="37254">2074 3637 11861,'74'-16'-2509,"-12"3"1915,-53 13-1988,0 0 2145,-3 1 437,0 0 0,-4 0 0,0-1 0</inkml:trace>
  <inkml:trace contextRef="#ctx0" brushRef="#br0" timeOffset="37764">2446 3724 5739,'0'0'0</inkml:trace>
  <inkml:trace contextRef="#ctx0" brushRef="#br0" timeOffset="38851">2402 2761 12668,'26'33'-5461,"-4"-6"3993,-19-19 1468,0-2 0,-1-3 0,-2-1 0</inkml:trace>
  <inkml:trace contextRef="#ctx0" brushRef="#br0" timeOffset="39068">2402 3111 5739,'0'0'0</inkml:trace>
  <inkml:trace contextRef="#ctx0" brushRef="#br0" timeOffset="39370">2556 3615 7621,'0'0'0</inkml:trace>
  <inkml:trace contextRef="#ctx0" brushRef="#br0" timeOffset="40337">2402 3352 20492,'21'30'-4161,"-3"-3"-5670,-13-14 9224,-1-2 0,-1-5 0,-2-2 0</inkml:trace>
  <inkml:trace contextRef="#ctx0" brushRef="#br1" timeOffset="44518">432 2607 19927,'25'7'-1857,"-3"-2"1120,-20-5 1101,0 2-1329,0-2 1236,1 1-835,-2-1 816,2 2-1101,-1-2 388,0 2-293,1 0-343,-1 1 513,3 0-255,-1 0 444,9 1-18,-4-1 700,4-1 310,0 0 315,-8-1 24,10 3 108,-9-3-324,7 1 187,-6-1-528,7 0 91,-7 0-476,9 1 212,-9-1-167,7 1 54,-9-1-82,12 2-29,-9-1-147,11 1 4,-11-2 312,5 0-176,-8 0 33,8 2-163,-8-1-213,9 4-43,-9-3-99,8 5-270,-6-4-106,9 6-79,-8-4 87,8 4 293,-8-6 363,14 7 95,-13-6 138,14 5 173,-14-6 93,13 4 218,-11-5 113,11 5-118,-14-6-208,5 3-108,-7-1-330,8 9-405,-7-6-114,10 9-103,-10-10-68,8 5 203,-9-6 99,9 3 311,-9-6 485,9 5 360,-9-5 240,7 4-302,-8-3-98,8 5-310,-7-4-174,8 8-319,-7-6-261,7 6 43,-7-6-179,9 7 332,-9-8 80,12 10 97,-12-8 135,12 7 179,-10-8 159,7 5-8,-8-6-1,8 7-137,-10-7-242,10 10 72,-9-9-20,10 8-9,-7-7 181,13 5 56,-13-7 9704,9 3-3212,-12-4-6684,5 2 13,-8-4 3,6 4-69,-6-3-265,6 4-69,-4-3 470,7 7-23,-6-6-5,12 9 17,-10-8-1,15 7 1,-12-7-1,11 1 1,-10-3 5,17 2-11,-15-2-11,22 6 17,-24-6 16,17 5-22,-16-4 0,10 3 0,-12-4 0,14 6 6,-14-6-12,11 5-5,-15-6 33,11 4-27,-9-3 5,16 5-12,-13-6-4,13 5 16,-13-4 11,11 4 0,-13-5 11,9 4-22,-11-4-33,11 3 27,-10-3 12,11 4 5,-13-4-22,7 2 16,-9-3 23,4 2-28,-6-2-44,4 3 38,-4-3 17,4 4-5,-3-3 16,6 4-16,-5-3 11,7 3-17,-7-3-28,4 5 22,-6-6-5,3 4 11,-4-5 28,1 3-28,-3-3-17,1 0 17,-2-2-11,2 3 5,-2-3 12,0 4 5,1-3 23,1 2-40,0-2 12,1 3-6,-1-3-17,0 2 6,-1 0 5,3 2 17,-2-2-5,4 4-1,-4-4-16,2 2 6,-2-3-29,1 1 28,-2-1 40,2 0-28,-1-1 10,1 0-16,-1 0-22,1 1 22,-1 0-11,2 0 11,-3-1 22,2 0-16,-3 0-1,1-1-55,0 1 39,-1 0 11,0 0 5,2 1 1,0-1 0,2 3-6,-1-3 39,1 1-34,-3-2-21,1 1 21,-2-1 679,0 1-628,0-3-28,0 0-11,0-3 11,-2 0 0,-1-2 56,-3-8-73,1 6 11,-9-16-16,7 14-6,-10-16 0,8 14-6,-11-14 6,10 15 51,-9-13-46,11 15-27,-7-15 22,8 15-11,-6-13 11,9 14 28,-7-10-23,7 12 51,-4-5-44,6 8-12,-4-2 0,5 4 0,-2-3 5,2 2 29,-2-3-23,1 3 6,0-4-17,0 3 5,1-2-5,-1 3-39,1-2 39,0 3 51,0-1-46,1 2-408,0 0 381,0 4 10,2 0-21,1 3 27,2-1 6,0 1 0,5 3 11,-3-1-11,8 7-5,-8-7 44,7 9-39,-7-10-45,9 16 45,-9-14-5,7 12 10,-8-13 1,5 6-12,-6-6 6,7 9 6,-8-9-34,7 11 28,-6-11-11,5 11 5,-6-12 34,4 9-17,-5-11 0,1 5-11,-3-8-11,1 4 11,-1-4-22,1 6 27,-1-4 12,1 3-22,-2-4-1,1 2 6,-1-4-11,1 2 11,-1-1 0,0-2 22,0 1-27,0 0 10,1-1-5,-1 1 6,0 0 615,0 0-609,-1-1-12,-2 1 0,-2 0 5,0 1 6,-2 0-22,1 1-11,-12 7 22,7-4-6,-25 14 12,20-11 11,-18 8-23,20-11 107,-14 3-73,13-5 140,-22 1-129,24-4 51,-16 0-46,21-3 74,-8-2-101,8 0 95,-10-6-84,10 6-17,-7-4 17,9 5-6,-6-4-22,5 4 6,-6-4 16,9 4 6,-4-2-11,5 3 0,-4-3 5,3 1-16,-6-2 5,6 3-22,-2-2-51,4 4-548,1-1 218,1 2-3467,2 9 16,0-1 3843,2 12 0,-2-11 0,-1 1 0</inkml:trace>
  <inkml:trace contextRef="#ctx0" brushRef="#br0" timeOffset="48000">1089 1666 26581,'25'21'45,"-3"-4"-40,-19-14 6,0 1 1,1-1 4,0 0-4,0 1 55,6 4-62,-4-3 12,8 7-6,-8-7-11,7 8 6,-7-7 11,7 11-6,-6-10 6,5 9 5,-6-9-5,8 13 0,-9-10 44,6 15-27,-7-15 123,1 14-107,-2-13 51,0 17-84,-2-16 0,2 18-6,-1-16 6,0 15-1,1-18-10,1 10 0,-1-14 22,2 9-28,-1-9 0,0 10 5,-1-9 23,1 13-11,-3-11 33,2 13-38,-1-13 44,-2 13-34,1-12 40,-1 14-46,0-12 40,-3 16-44,2-15 38,-5 17-39,4-17 28,-5 16-33,4-18 33,-4 15-22,4-17 39,-5 15-45,4-13 34,-5 12-45,5-13-39,-4 13 33,4-15 45,-4 13-39,5-13 12,-5 11-12,5-11 33,-2 10-27,2-11-29,-1 9 35,1-9-1,-2 8-11,2-9 45,-1 8-45,1-7-17,-3 11 11,1-9 1,-7 18 16,6-14-11,-7 16 5,7-18 68,-4 11-67,6-16-40,-2 8 40,3-10 16,-2 7-27,2-7 38,-2 5-22,3-5 23,-6 5-28,5-5-18,-7 6 7,6-5-12,-4 5 11,5-7 46,-2 2-18,4-5 34,0 1-969,1-2 140,2-1-487,0 1-1075,4-2-4180,1 2-2827,1 0 9342,-1 0 0,-3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0:39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259 194 25281,'-13'-54'101,"0"14"-89,2 43 10,-1 3-5,-1 1-17,-1 2 11,-1 2 11,1-1 51,-9 9-45,7-5 45,-17 19 45,7 7-90,2-6 44,3 13-49,16-32-1,0 8 1,4-13 16,1 0-6,2 0 18,1-2 27,3-1 51,1-1 11,2-1 11,3-1-5,3-2-73,3-2-6,3 0-28,3-2-28,1-1 6,-1-4-56,0 2-538,9-3 90,-13 5-2661,11 2 1047,-22 6 2101,0 11 0,-8-10 0,-1 5 0</inkml:trace>
  <inkml:trace contextRef="#ctx0" brushRef="#br0" timeOffset="453">478 238 18140,'9'-1'3007,"-3"0"-2251,-6 1 1188,0 0-1938,-20-9 0,8 14-1,-15-5 6,13 16 1,2-1-1,1 1-6,1 0 12,1 0-11,-1 4 27,4 9-5,1-8 252,9 5-78,0-20 638,12 0-587,-7-6 161,15-9-336,-11 3 169,22-22-158,-19 13 158,16-24-146,-20 22 218,3-20-246,-12 21 72,-11-22-139,1 24-34,-11-12-34,8 18-78,-1-1-106,3 5-544,0 2 297,1 2-1691,-8 13 940,7-4-4486,-6 21 460,9-15 5270,1 10 0,3-17 0,1-1 0</inkml:trace>
  <inkml:trace contextRef="#ctx0" brushRef="#br0" timeOffset="933">478 216 22643,'70'48'846,"-13"-8"-661,-52-33-17,0 2-28,-1-3 11,0 1-17,-1-1-5,0-1 179,0-1 544,0-2-460,-2 0 818,1-5-1132,-1 0-72,2-8-6,-1 2 11,9-19-11,-4 11-11,23-37 16,-16 32-5,20-32-11,-22 37-39,13-13 27,-16 21-44,10-3 39,-12 9-62,6 1 57,-6 2-62,3 7 83,-5-1 1,0 8 22,0-1-11,-2 2 12,0 1-12,1 2 0,-1-1 11,3 9-6,-1-8 18,3 17-23,-5-19-84,2 10 56,-4-18-196,0 0 39,-1-6-1456,1-2 476,1 0-4627,4-1-576,-2 0 6368,3-1 0,-4 1 0,-2 1 0</inkml:trace>
  <inkml:trace contextRef="#ctx0" brushRef="#br0" timeOffset="1400">1069 194 23455,'51'-12'857,"-9"1"-599,-36 11-6,0-1-11,0 0-29,1 0-26,0-1-41,1-1 180,18-10-252,-10 5 213,22-15-197,-23 14 180,12-13-179,-18 12 178,4-9-200,-10 10 60,-1-10-94,-4 12 50,-6-7-101,2 10-117,-14-1 111,8 8 1,-23 10 39,18-1 5,-25 19-22,24-14 28,-22 26-28,23-22 28,-11 29-22,20-29-1,-2 12-16,9-18 28,0-1 11,2-1 17,1-1 16,3-1 1,2 0 0,3-1-12,1-1 12,8 3-51,-3-3-62,19 6-89,-16-8-1691,21 6 50,-22-7 1781,17 3 0,-25-5 0,5-1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0:36.19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68 556 19798,'-10'24'538,"1"-1"-410,8-9-27,0 2 11,-2-2 6,2 1 5,-2-1 28,1-1-11,0-1 554,-6 8-407,5-10 777,-4 5-756,5-13 129,0-1-387,1-3 56,-3-9-100,2 3-23,-2-15 17,3 11-28,0-16 11,1 15-83,0-19 66,2 17-16,4-22 38,0 18-21,6-23 27,-6 22-27,6-14 27,-8 19-16,10-12-1,-7 15-10,11-9 21,-8 14-38,11 0 33,-11 5-56,15 5 62,-13 1 39,14 14-33,-15-7 21,10 19 1,-14-15 22,5 23-22,-9-22 11,0 18-22,-3-22-9837,0 8 6573,0-16 4482,0 1 1,0-5 622,1-1 237,-1-2-754,2-10 184,-1 2-1341,7-21 297,-3 14 90,13-25 211,-8 23-515,9-16-149,-10 20 844,15-13 87,-14 19 264,13-6 21,-16 15-860,10 13-1809,-10-3-706,7 30 414,-10-17 208,1 35-78,-4-30-26,0 28-282,-1-34 736,1 17 1615,1-25 416,0 8-465,-1-14-384,3 5-526,-3-8 273,8 3 1,-6-5 0,2 0 0</inkml:trace>
  <inkml:trace contextRef="#ctx0" brushRef="#br1" timeOffset="419">659 447 22969,'-11'35'73,"-1"-4"80,4-16 514,0 0-269,1-1-239,1 0-175,2-2-131,1-1 10,1-1-229,6 6-774,0-8-835,16 4 539,-8-11 933,24-8 712,-19 2 324,20-14 536,-23 10 404,10-15 494,-18 12 16,1-17-1104,-10 15-1653,-13-19-1121,3 18-379,-20-13-30,16 17 29,-18-7 488,21 13 706,-7 0 801,16 7 1989,-1 2 933,5 4-1370,1 2-398,0 3-345,0 1-259,0 2-254,2 1-327,-1-1-67,1-2 0,-1-7 0,-1-3 0</inkml:trace>
  <inkml:trace contextRef="#ctx0" brushRef="#br0" timeOffset="881">966 53 24447,'-5'-32'50,"0"12"-22,0 37 11,1 1 6,-2 4 11,1 0 0,0 2 6,0 2-18,1 2-10,0 0-12,1 2 1,1 14-6,0-10-6,1 24 6,1-24 16,2 36-27,0-35 11,2 35-12,-2-45 6,1 21-5,-3-33 22,1 7-6,0-15 96,-1 0-96,0-4-2922,0-1 1398,0-2-963,1 1-2878,0-2-1927,0 1 7270,-1 0 0,0 0 0,1 2 0</inkml:trace>
  <inkml:trace contextRef="#ctx0" brushRef="#br0" timeOffset="1265">703 425 22088,'43'-53'908,"-6"9"-723,-24 38-17,1 0-11,0 1-12,-1 0-10,0 0-12,0 1-33,-1 1-29,1 0 12,14 0-51,7 6-16,-4 0 5,4 6-5,-22-3-1,12 5-5,-12-6-134,17 5-40,-18-7-783,10 2-41,-14-3-8833,4 10 8446,-7-5 1,1 4 0,-5-8-1</inkml:trace>
  <inkml:trace contextRef="#ctx0" brushRef="#br0" timeOffset="1582">1119 381 22492,'26'32'605,"-5"-3"-454,-20-13-5,0 2-17,-1 0-17,1 0-17,0-2-28,-1 0 62,0 12-112,0-14 11,0 13-34,0-22-201,0 1-6,0-6-2666,0 1 885,2-2-7837,2-4 9430,0 1 1,-1-1 0,-1 3 0</inkml:trace>
  <inkml:trace contextRef="#ctx0" brushRef="#br0" timeOffset="1737">1229 162 18453,'3'1'189,"0"0"0,-3-1 0</inkml:trace>
  <inkml:trace contextRef="#ctx0" brushRef="#br0" timeOffset="2169">1316 359 13973,'5'1'2671,"-1"0"-2127,-4-1 1736,0 0-2056,-32 45 22,22-27-22,-23 35-28,30-38 0,2-1-39,1-1 475,3 11-452,1-10 464,10 14-408,-5-19 508,19 3-508,-13-8 200,29-6-329,-21-2 218,29-13-213,-29 5 229,20-19-206,-29 14 301,10-25-366,-51 2 1,-9 1-290,22 4-55,-60-26-62,65 69-73,1 2-90,1-1-105,1 2-158,1 0-4907,1 17 3317,3-14 2352,7 18 0,-4-25 0,5 2 0</inkml:trace>
  <inkml:trace contextRef="#ctx0" brushRef="#br0" timeOffset="2617">1579 381 21730,'38'18'1305,"-5"-1"-997,-28-5-72,0 2-68,2 0-40,-1 0-21,1-2-18,0 0 23,0-2 6,-1-3 532,1-1 498,-2-3-929,-1-5-46,8-29-162,-5 11 17,15-40 0,1 11 0,1 2-33,0 3-18,21-31 1,-38 85 22,0 1-6,1 2 12,2 1 28,0 1-29,2 1 12,0-1 0,1 2 5,0-1 17,-1 1 6,0 0 101,4 15-101,-6-13 55,4 27-88,-10-26-57,0 19-45,-2-24-935,-1 11 224,-1-17-610,0 3-1216,-2-9-5231,-1 1 7858,-1-2 0,2-1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07:20.606"/>
    </inkml:context>
    <inkml:brush xml:id="br0">
      <inkml:brushProperty name="width" value="0.17143" units="cm"/>
      <inkml:brushProperty name="height" value="0.17143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  <inkml:brush xml:id="br2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1647 5812 12405,'-10'-25'1719,"3"5"-1238,7 20 2846,0 0-3198,4 3-50,-3-3 100,2 3-84,0-3 28,-1 1-5,3-1 33,-2 1 7,2-1 4,1 1 17,0-1-44,2 0-18,0 0-5,1-1-17,1 0 353,21-7-431,-17 5-6,15-6 1,-22 8 16,0 1-23,0 0 12,-1 0 11,5 0-11,-2 0-12,2 0 1,-3 0-6,0 0 0,-1 0 0,-1 0 6,0 0-6,0 0 0,1 0 16,-2 0-4,1 0 10,0 0 0,-1 0 6,1 0 0,1 0 17,-2 2 0,2-1-6,0 1 11,0-1-10,0-1 4,0 1-16,-1 0-5,0-1-23,-1 0 22,0 1 1,-1-1 33,3 2-23,-2-2 6,2 2 6,-2-1-6,-1 1 6,2 0-17,-2 0 6,2-1-17,-1 0 16,0-1-10,1 1-1,0 0-5,0 0-6,1 1 0,-1-1 0,0 1 12,1 0-18,0-1 18,0 1-1,2 0 6,-1-1 17,0 0 0,1 0 72,6 0-61,-3-1 0,4 0-16,-5 0-12,0 0-6,0 0-5,-1-1 0,-1 0 11,-1 1-23,0-1 6,0 1-5,-1 0-6,1 0 17,-1 0-12,1 0 12,0 0-6,0 0 17,1 0 6,0-1 16,5 1-27,-2 0 11,2 0 5,-2 0 6,-2 0-6,2 0-16,0 0 5,0 0 5,1 0 18,0 0-18,0 0 51,8 0-28,-6 0 0,4 0 6,-6 0 0,0 0-1,0-1 12,0 0 5,0 0 1,0 0-18,2-1-10,0 1-18,2-1 12,-2 0-17,2-1-5,-1 2-12,2-2-6,1 1 12,0-1-6,1 0 6,0 0 6,1 0-23,-1 1 16,2-1 1,0 1 0,1 0 17,-2 0-23,1 1 0,-1-1 0,0 1 6,0 0-17,1 0 22,9-1-5,-8 1 6,8-1-7,-9 0 1,-2 1-11,0 0 11,-3 1-1,0-1 7,-1 1-12,-1 0 6,0 0-6,-1 0 0,0 0 6,0 0-17,-1 0 6,0 0-6,-1 0 22,1 0 6,-1 0 17,1 0 0,1 0 11,-1 0 5,2 0 12,-1 0 0,0 0-17,1 0 0,-2 0 0,1 0-17,0 0 6,0-2-17,0 1 5,-1-1-10,1 0-1,-1 1 17,0-1 17,6 1-50,-5 0-6,4 0 11,-6 1-5,2 0-1,0 0-5,0 0-5,2 0 5,-2 0 11,2 0-5,-1 0-1,1 0 1,0 0-1,1 0 7,0 0-7,-1 0 1,1-1-6,-2 1 11,0 0 0,1 0 0,-2 0 1,2-1-12,-1 1-6,1-1 0,-1 0 6,1 0 12,-1 1-7,1 0-5,-2-1 0,1 1 0,-1-1 11,0 1 6,0 0-22,-1 0 16,0 0-11,-2 0 5,2-1 18,-1 0-23,-1 1 5,1-1-5,0 1 12,-1 0-1,1-1 0,0 1-5,0-1-6,1 1 11,1 0 0,1-1 0,-1 1-11,2-1 11,-2 1-5,2-1 0,-2 1-1,1-1-5,0 1 0,0-1 0,0 0 23,1-1-12,0 1-6,1 0-5,1 0-22,-1 1 16,0-1 1,0 0 16,0 0-5,0 1-18,0-1 12,1 1 0,-1-1 12,1 0-7,-3 1-10,2-1 5,-2 1 11,1 0 0,0 0 0,0 0 0,0 0-39,0 1 40,1 0-1,-1 0 0,1 0 0,-1 0-11,1 0 11,1 0-11,-1-1 28,2 1-16,-1-1-1,0 0-6,1 0 18,-1 0-1,0 0-5,-1 0 11,0 0-22,-1 0 5,-1 0 17,7 0-28,-7 0 0,6 0-6,-8 0 6,1 0 23,-1 0-23,0 0 5,1 0-5,-2 2-5,1-2 16,0 0 0,0 1-5,-1-1-18,0 1 12,0-1 0,0 0 12,1 1-18,1-1 6,-1 0 0,2 0-11,0 1 50,-1-1-39,1 1-11,6-1-12,-6 1 29,5 1 0,-7-1-1,-1 0-16,1 1 11,0-1 11,0 1 0,-1-1 6,1 1-22,-1-1-7,1 0 7,1 1 22,-1-1-12,1 1 1,0 0-12,2 0-22,1 1 34,1-1-6,0 1 11,1-1-22,1 0 5,0 0 12,0 0-1,1 0 35,0 0-46,0-1 0,-1 1 6,1-1 0,1-1 6,0 1 5,-1-1-5,0 1-17,-2-1 22,0 0-6,-1 1 12,-1-1-28,0 1 17,-1-1-6,-1 1 0,0 0 33,-1 0-44,0 0 5,0 1-5,1-2-6,-1 2 29,1-1-12,-1 1 0,2-1-12,-1 0 18,1 1 0,0-1 5,0 1 6,1 0-23,-1-1-5,0 1 11,-1 0 11,0-1-11,-1 0-11,5 0 16,-5 0 1,5 0 5,-6 0-11,-1 0-28,2 0 39,0 1-5,0-2 0,2 2 10,-1-1-21,2 0-1,8 2 6,-4-1 0,6 1 0,-7-2-5,0 2-1,0-1 6,0 1 6,0 0-1,0 0-16,-1-1 17,0 0-1,0-1 6,0 0 17,-1-1-28,-1 1 12,0-1-1,-2 0 23,-1 0 0,-1 0-6,0 1-6,0-1-11,0 1 17,0-1-5,1 0-7,1 0-10,0 0 11,2 0-6,0 0 0,2 0 12,1 0-23,0 0 0,0 0 0,-1 0-6,1 0 6,-1 0 0,0 0-6,-1 0 6,0 0 0,-1 0 17,0 0-11,-2 0-1,-1 0-5,0 0 0,-1 0 0,0 0 12,1 0-12,1 0 0,6 2-6,-4 0 12,5 0 5,-5 0-11,-1 0-11,1-1 22,1 0-6,0 0 1,0 0 5,0-1-5,0 0-6,1 0 11,0 0 0,-1 0-16,1 0-1,0 0-5,1 0 5,1 0 12,1 0 5,1 0 0,2 0-11,-1 0 6,0 0 11,10 0-1,-9 0-10,9 0 0,-12 0 5,1-1 0,-1 1-11,0-1 0,-1 1-11,0-2 5,0 2 12,-1-1 5,0 0-11,-2 0 11,1 0-11,-2 1 11,-1-1 6,1 0 0,-2 0-11,0-1-12,0 0 0,0 0 1,0 0 5,2 1-6,-1-1 1,1 1 5,0 0 11,1 0-6,-2 1 7,0-1-7,0 1-5,0-1 11,0 0 1,0 1-1,0-1-11,1 0-17,0 0 6,0 0 0,2 1 22,0 0-11,2 0-6,-1-1 6,2 1-5,1 0 16,-1 0 6,1-1-12,-2 1-5,0 0 6,-2-1 5,0 1 11,-1-1-10,-1 1-1,2 0 0,-2 0-17,1 0 12,0 0 5,-1 0-5,1 0-1,-1 0-5,0 0 17,0 0-11,2 0 22,-1 0-17,1 0 6,2 0 5,0 0 1,2 0-1,0 0-16,1 0 5,-1 0-11,0 0 11,0 0 6,0-1 0,0-1-1,0 0 18,1-1-12,0 1 18,1-1 4,-1 1-27,0-1 0,-2 1 5,0 0-22,-1-1 17,0 1-11,-2 0 5,1 0-11,0 1 11,-1 0 0,2 1-5,-1 0 11,1 0-17,-2 0 11,0 0-5,-1 1 16,0 0-11,-1 1-11,9 1-5,-8-1 10,7 0-5,-8-1 0,0-1-22,1 0 33,-1 0 0,2 0 12,-1 0 27,0-1-28,1 0-10,0-1-7,0 1 1,1-1-1,1 2 1,-1 0 0,1 0-29,-1 0 6,-1 0 12,0 0-1,0 0-11,0 0 29,0 1-1,1 0-6,-1 0 35,1 0-46,1 0 12,-1-1 10,2 0-16,-1 0 23,0 0-18,-1 0 1,1 0-23,-1 0 28,1 0 12,11-2 5,-8-1-11,9 0 5,-10 1-11,1 1 23,-2-1-34,-1 2 11,0-1 0,-2 1-5,1 0 5,-2 0-17,-1 0 1,0 1-34,-1-1 39,-1 2 11,-1 0-22,1 0 39,0 0-34,0 1 12,-1-1 5,1 1 17,-1-1-23,1-1 1,0 0 0,1 1-6,0-1 11,-1 1-22,1-1 22,-1 0-28,0 0 34,-1-1 11,1 0-17,-1 1 23,1 0-18,0-1 18,2 0-12,0 0 6,2 1-28,0-1 12,0 2-1,-1-1-22,-1 0 27,0 2-10,0-2-6,1 0-11,0 1 16,1-1 1,0 0 5,0 0 17,1-1-22,0 0 5,0 0-5,0 0 22,-1 0-17,0 0-11,0 0 0,-1 1-34,0-1 45,-2 0-16,-1 0-1,-1 0 6,-2 0-11,1 0 17,-2 0 5,1 0-6,1 0-5,1 0 12,0 0-1,1 0 6,0 0-12,2 0-10,1 0-1,2 0-16,1 0 22,2 0 0,1-1-6,1 0 6,2 0 0,-1 0 0,1-1 28,10 1-34,-9 0 18,8-1-1,-12 0-34,-1 1 40,0-2-17,1 0 0,-1 0 11,1-1-5,1 1 0,2 0-12,-1-1 0,2 2 6,-2-1 0,1 0 0,-1 1 34,2 0-34,-1 1 6,-1 0 5,0 0-22,-2-1 22,-1 1-17,-1-1 23,-2 0-6,1 1 12,-2-2-7,1 2-10,0-2 22,1 2-11,0 0 5,1-1 12,0 1-17,1-1-6,0 1-11,-1-1 11,0 0-17,1 1 34,-1-1-16,0 0-1,9-1-11,-7 1 5,7-1 7,-9 1-1,1 1-6,-1 0 23,-1 1-16,1-1 10,-2 1-5,0 0-6,-2-1 6,1 1 0,-2 0-1,-1 0-10,2-1 0,-1 1-6,2-1 11,-1 0 11,3-1 1,-1 0 5,1 0-17,0 1 17,0-1-11,0 0 5,-3 1 0,1 0-10,-2 1 44,8-2-23,-6 1 6,6 0 1,-6 0-24,0-1 18,2 0 0,0 0-12,0 0 0,1 1-16,0 0 11,0 0-6,1 0 6,-3 1 0,1 0-12,-2 0 1,0 0-6,0 0 11,-2-1-11,1 1 0,-2-1 6,0 1-1,0-1 6,-1 1 6,0 0-6,-2 0 1,0 0-1,-3 0 0,0 0-5,-3 0-6,-1 0 0,-1 0-6,-2 0 6,-1 0 0,2 0 0,-2 0 11,1 0-22,1 0 22,0 0-11,1 1-17,1 0 12,1 2 5,1-1 0,0 1 17,1-1-12,-1 1-16,-1-1 0,-2 1 0,0 0 22,-2-2-6,-1 0 1,1-1 5,0 0 0,1 1-11,2 1-5,-1 0-12,3 0 11,0 0 1,0 0 16,2-1-5,0 0-6,2-1-6,-1 1 6,0-1-6,0 1 12,-2-1 5,-1 1-16,-3-1 10,0 1-5,-1-1-1081,-2 1 729,-9 2-158,1 0-274,-9 3-421,2-1-626,-3 0-1580,-2 0-5741,2 0 9152,1 0 0,8-2 0,2-1 0</inkml:trace>
  <inkml:trace contextRef="#ctx0" brushRef="#br1" timeOffset="8934">13646 5243 18548,'17'-23'427,"1"2"-310,-5 15-5,3-2-5,1-1-6,3 0-6,3-2-17,2 0-11,3-2-27,4 0 16,3-3 5,3 0-308,4-2 376,3 0 28,5-2 27,5 0 24,1-2-1,5 0-878,1-2 861,4 0-3021,2-1 2988,4 0-28,2 0-562,2 1 517,3 0-22,0 2 5,1-1 0,-1 3 20,-24 6 1,1 1 7,30-7-42,-32 8 0,1-1 56,-1 1 1,-1 0-4,29-5-67,-27 5 0,-2 1 29,22-4-24,-1 2-16,-2 0-5,-1 2-12,-5-1-84,27 3 0,1 1-72,-20 1 48,12 0 1,-13 4-218,-57 5 2703,-4 1-2809,-5 1 1108,-3-1-1069,-2 0-112,-2 0-235,-2 1 238,-2 1-2249,-4 1-4928,-1 1 7667,1-1 0,3-2 0,3-2 0</inkml:trace>
  <inkml:trace contextRef="#ctx0" brushRef="#br1" timeOffset="9936">13668 5024 20145,'-22'25'263,"1"-2"-223,7-8-12,0-1 0,0 1-6,3-2-5,0 1-1,2-1-16,1-1 0,2-1 0,0 0 6,2-1 0,1-1-6,0 1 0,1-3 0,0 1 5,2-1 12,0-1 0,0-1 5,0 1 6,0-1 0,1 0-5,1 0-7,1 0-4,0 0-7,1 0 6,0 0 6,0-1-17,-1 0 6,0 0-1,0 0-5,0-2 34,-1 1 11,1-2 44,-1 0 46,1 0 44,2 0 34,0 0 0,2-1-17,2 0-40,2 0-43,1-2-29,1 0-17,2-1-16,0 0-1,-1 0 1,2 0 5,-1 1 28,2 0 11,0-1 0,3 1 11,0-1-5,2 1 6,2-2 5,-1 0-23,3 0-16,-1 0-11,0-1-1,10 1-44,-11 0-17,7 1 0,-12 2-6,-2 1 6,-2 0-22,-2 0-28,-2 0-57,-2 0-106,-1 0-134,-1 2-998,0 5 164,-3 1-724,-1 4-1433,-2 0-4705,-2 0 8043,-1-1 0,1-5 0,-1-2 0</inkml:trace>
  <inkml:trace contextRef="#ctx0" brushRef="#br2" timeOffset="-212279.73">5851 4016 14388,'4'31'5193,"-2"-4"-3288,-2-15-579,-1 0-240,0 1-608,0 0 57,1 2-307,-1-1 1383,1 2-1311,0-1-122,-2 14-121,2 12-258,0-7 213,0 16-219,1-31 116,3 20-180,-1-21-91,3 20 13,-3-22-41,2 22 123,-4-22 112,2 21 48,-3-20 171,1 18 99,-1-19 135,0 20 46,0-20-27,0 19-45,0-18-141,0 17 1,0-20-114,0 16-27,1-18-91,1 18-5,0-16-89,0 18 98,-1-18 18,0 17 29,-1-17 58,1 15 22,-1-16 129,0 14 6,-1-14 182,-1 16-51,0-15 78,-2 17-16,3-17-51,-3 15 53,2-16-153,0 16-6,1-16-143,0 16-76,-1-15 25,0 14-43,0-16-9,-1 15 48,3-15-102,-3 12 170,3-14-103,-2 11 154,2-12-271,-1 12 56,1-12-59,0 12-80,0-12 214,0 10-163,0-11 152,0 8-125,0-10 149,0 9-24,0-8 59,0 4 1,0-7-32,0 1 0,0-4 32,0-1-1,0 1 1,0 2 0,0-1 0,-1 8 247,1-4-148,-3 12 182,2-10-83,-1 8 97,1-11 26,-1 3-68,2-6 2504,1 2-2789,0-4 0,4 2-3210,-1 0-6621,4 5 7741,-6-4 1,2 1 0,-3-3-1</inkml:trace>
  <inkml:trace contextRef="#ctx0" brushRef="#br2" timeOffset="-210961.73">5851 4060 14144,'-6'-37'5120,"2"5"-3271,4 26-313,1 0-361,0 1-382,-1-1-414,0 2 131,0-1 1073,0 2-1279,0 1-54,0 1-305,0 0-159,0 1-37,-1 0-1360,0 0-224,-4 1 871,2 1 449,-8 7 371,4-1 213,-10 17 266,8-11 161,-17 36 1620,14-27-9,-16 30-563,15-29-459,-16 29-395,15-26-215,-21 31-341,23-38-192,-9 12-107,16-25-137,0-1 62,4-4 263,1-1 43,0-1-2162,1-2 1977,1 1-194,2-5 148,-1 2 124,5-5-233,-2 3-228,11-14 3,-8 9 2226,11-13-1884,-11 12 327,15-25-46,-12 18 68,19-33 229,-19 31-6,9-19 28,-11 23-66,7-19 69,-10 20-73,7-13-32,-10 21-105,3-8-47,-4 9-160,7-9-71,-7 11-57,4-6-191,-5 10-334,0-1-397,0 2-1141,1 0-38,-1 0-500,5 3-98,-5 0 657,6 2-99,-5-2 584,6 6 386,-5-4 1344,8 11 132,-6-7 717,9 15 244,-8-12-536,12 24 237,-12-21-206,9 16-69,-10-20-70,6 19-12,-7-16-78,7 19-60,-7-23-220,3 10 54,-3-12-303,5 7-126,-5-8-229,10 3-633,-10-6-204,7-1-54,-8-2 479,10-1 183,-7 0 260,10 0 70,-12 1-24,5 8 478,-7-5 218,1 5 1,-4-6 0,0-2 0</inkml:trace>
  <inkml:trace contextRef="#ctx0" brushRef="#br1" timeOffset="-209175.73">5742 5965 22688,'6'33'398,"-1"-4"-258,-5-18-17,0-1 0,0 2-22,0 0-6,-1 0-5,0 2-12,0 0 135,1 20-191,-1-15 18,1 28-24,0-30 18,3 26-28,-1-23 55,4 28-22,-3-26 57,3 28-63,-3-29 79,0 27-95,-1-26 0,-1 11 0,0-16-6,-1 0 17,0-2 0,0 1 11,0-2 11,0 0 12,-1 0-17,-1-1 5,-1 1 6,1 0-5,-1 1 10,-1-1-16,1 2 0,-1-1-6,0 0-5,2 1-1,-1-2-10,0 1 5,1-1-6,0 1 12,0-1-6,1 1 6,0 0 44,0 23-55,0-16-7,0 23-4,0-28 77,-3 26-94,2-21 49,-2 23-10,2-27 28,-1 18-62,1-20-6,1 15 0,1-20 6,0 14 12,1-14-1,3 17-22,-2-14 22,4 16 0,-5-19 62,1 11-68,-2-14 57,-2 13-40,1-10 23,-4 16-34,3-16 1,-3 13-7,3-15 18,0 9-35,1-10 35,0 7-1,0-8 29,0 6-35,1-8 7,0 8-1,0-6 57,0 11-79,0-10 56,-1 8-40,1-9 1,-1 6 11,1-8 112,0 5-101,0-6 23,0 9-68,-1-6 68,-1 8-40,1-8-16,-2 5 16,3-8 6,-3 6 23,3-6-68,-1 2 17,1-4 0,0 0-11,0-2-258,0 0 112,1 0-84,1 0-156,3 0-102,0 0-207,1-2-324,1-1-645,0-3-1120,2-2-3271,0-2-1137,1-1 7203,-3 1 0,-3 4 0,-2 2 0</inkml:trace>
  <inkml:trace contextRef="#ctx0" brushRef="#br1" timeOffset="-208510.73">5588 7498 20688,'-47'-32'1855,"9"5"-1402,36 25-50,0 0-39,0 1-56,0 0-33,0 0-57,2 1 135,-1-2 22,1 2 628,0-1-980,0 3 10,0 1 6,0 3 23,1-1-28,-1 2 33,4 3-34,-1-1 7,5 8-7,-2-5 85,13 24-96,-10-17 57,15 28-57,-15-28 0,8 13-22,-10-17 17,8 14-22,-8-16 55,4 14-39,-7-18 17,1 4-11,-3-7-17,0 0-6,0-4 12,-1 0-23,1-2 40,-2 0-12,1 0-17,1 0 6,-1 0-101,2 0 29,-1 0-438,1 0 202,-1 0-1210,1-2 711,-2 1-3964,5-9 1353,-3 4 3418,5-9 0,-6 8 0,2 0 0</inkml:trace>
  <inkml:trace contextRef="#ctx0" brushRef="#br1" timeOffset="-208109.73">5786 7476 22173,'16'-47'952,"-3"10"-728,-12 36 1288,-1 1-1361,0 2 6,0 0-28,0 2-45,0 1 0,0 1-16,-1 1 72,-1 6 179,-6 13-286,2-6 130,-9 24-74,8-23 163,-14 37-173,11-29 178,-14 42-161,13-40 49,-9 32-134,12-42 6,-2 13-56,8-26-84,0-1 56,2-6-549,5-7 72,-1-1-2721,14-18-3905,-5 5-2127,7-9 9246,-10 10 0,-3 9 0,-4 4 0</inkml:trace>
  <inkml:trace contextRef="#ctx0" brushRef="#br1" timeOffset="-205610.73">5895 5615 21276,'-6'-58'1155,"0"10"-847,4 38-51,0 2-55,-1 0-17,0 1-17,-1 1-6,0 0 269,-11-1-358,6 3-11,-14-1-46,11 7 29,-24 13-56,18-5 33,-24 17-27,28-14 5,-15 12 5,18-13-27,-11 16 39,14-15-34,-9 19-17,11-17 23,-4 20 6,7-19-29,3 19 40,3-20-6,10 16 16,-4-19-27,17 10-11,-12-14 55,22 2-21,-19-8 16,26-6 0,-22-1 61,22-17-55,-25 8 55,18-25-66,-22 19 83,12-23-67,-16 24 157,4-21-89,-11 24 134,0-18-185,-5 21 129,-6-14-140,1 17 16,-13-12-55,8 15 33,-17-7-16,14 9-29,-24 1 0,19 3-44,-25 10 5,25-2-56,-22 21 85,24-11-7,-19 29 18,21-24-7,-14 31 12,20-30-45,-7 29 11,13-30-44,1 25 61,6-28-22,9 22 28,-2-25 0,18 19 11,-14-22 0,23 11 0,-19-17 22,26 2-11,-23-11 62,25-10-34,-25 2 46,18-19-57,-24 15 56,10-20-62,-15 18 124,4-25-96,-10 24 68,0-17-68,-7 20 34,-10-13-73,3 12 12,-31-14-40,19 19-28,-30-5 12,26 12-85,-32 8 90,29 2-140,-43 22 146,46-12-40,-22 21 23,36-22-102,-2 16 102,11-16-67,14 26 106,0-23-17,20 19 6,-13-24-23,24 13 23,-20-15 33,39 7-39,-37-15 51,26-2-6,-32-7 78,18-19-78,-20 6 46,23-44-52,-27 34 29,13-35-29,-18 37 118,0-34-106,-5 32 72,-11-31-61,3 40-12,-15-11-16,10 18 11,-20-4-28,14 10-45,-32-3 23,29 9-56,-19 4 44,27 3-50,-12 16 62,14-9-29,-11 33 18,15-27-12,-1 36 22,8-34-44,7 21 33,-2-23-72,20 21 83,-12-24 18,26 15-7,-22-26 29,17 3-11,-17-9 61,18-14-28,-21 5 57,16-25-57,-22 18 56,5-17-39,-11 17 90,-3-22-112,-3 21 10,-13-22-21,4 27-23,-15-7-6,12 12-95,-29 7 51,22 4-34,-28 16 73,33-6-28,-11 15 16,16-13-38,-7 23-7,13-19 6,-3 19 40,12-23-23,13 16 45,-3-18-34,33 12 57,-25-20 16,31-1-45,-33-9 57,13-7-23,-20 2 118,9-20-73,-13 13 22,4-23-56,-10 23 40,-4-13-51,-2 16 67,-13-14-101,7 15 51,-21-8-11,18 16-62,-22 2-6,20 5-33,-17 14 39,19-3 28,-16 24 11,18-18-106,-10 22 78,16-26-117,0 14 100,8-20 12,8 7 10,-2-12-4,20 1 32,-15-6-4,19-9-1,-21 1 34,13-18-29,-15 12 57,5-12-17,-11 12 79,0-15-91,-6 15 130,-20-20-124,8 23 18,-28-8-52,24 17 24,-25 7-57,26 0 6,-15 13-23,22-10-313,-2 7 151,10-10-712,9 4 443,0-6-1966,21 0 891,-12-7 1540,33-15 0,-34 12 0,13-11 0</inkml:trace>
  <inkml:trace contextRef="#ctx0" brushRef="#br1" timeOffset="-202228.73">5698 5571 20112,'17'-13'95,"-3"3"0,-12 9 90,-2 1 1523,1 0-1685,-4 1-1,0 0-11,-2 2 6,-2 1-22,0 2 5,-1 0 5,0 2 12,0-1-11,-5 4-79,6-3 34,-1 0-209,5-5 248,3-3 40,4-4-12,-1 0 16,11-9-49,-8 5 38,7-5-5,-8 7 264,2 0-140,-5 5 178,0-1-263,-2 1 12,0 0-63,0-1-10,2-2-28,0 1-286,5-1 61,-3 3-1232,7 1-649,-4 3 2128,11 5 0,-12-4 0,5 2 0</inkml:trace>
  <inkml:trace contextRef="#ctx0" brushRef="#br2" timeOffset="-195174.73">1735 5681 10336,'0'0'0</inkml:trace>
  <inkml:trace contextRef="#ctx0" brushRef="#br1" timeOffset="-191277.73">1735 5681 24083,'-13'-11'61,"2"1"-55,12 4-1,-1 1 12,1 1-6,0 0 6,1 1 6,-2 0 89,2-5-73,-2 4 62,1-8-68,0 6 79,-1-11-67,1 10 39,-1-10-45,0 12-11,0-5-11,0 6 5,0-2-16,0 2 0,0-7 5,0 6-17,1-7-5,0 7 28,2-8-12,-1 5 18,2-8-6,-3 10 33,1-6-16,-2 8-40,1-7 17,-1 6 12,0-7-29,2 7 6,0-14 0,0 10-6,3-13 1,-3 12 27,5-12-50,-4 11 34,5-10-17,-6 14 27,4-7-10,-4 9-23,2-4 12,-2 5 27,2-7-16,-4 5 5,4-7-6,-2 6-21,5-15 44,-2 10-45,6-19 11,-7 20 1,6-16-7,-6 17 40,4-12-44,-5 14 27,2-6 17,-2 10-34,-1-3 6,0 3 45,1-7-45,-1 5 11,5-14-22,-3 10 22,7-14-5,-7 13-12,6-14 23,-6 14-23,2-13-10,-3 14 32,3-10-21,-4 12-1,3-10 12,-3 11-12,2-10 34,-1 10-22,2-11-34,-3 11 39,3-11-5,-4 12-12,5-10 12,-4 9-23,3-11 28,-2 10 0,4-11-33,-4 9 27,6-13-10,-5 12-1,9-16 34,-8 15-28,9-19 0,-7 17 0,8-23-5,-7 21 21,8-19-27,-9 21-6,7-17 40,-7 19-29,8-19-11,-9 19 29,10-21-29,-9 18 22,10-21 1,-10 19-17,11-18 33,-12 20-22,9-17 6,-9 19-1,8-16-27,-9 18 44,10-15-22,-9 15-11,10-13 17,-9 13-12,9-14 12,-9 14 11,7-15-45,-7 13 33,9-15 1,-8 15-23,8-15 34,-10 17-12,7-11-5,-8 14 23,6-11-34,-6 12-1,5-10 24,-5 9-24,6-9 29,-7 9-22,8-8 5,-6 8 50,9-12-61,-7 8 11,10-15 22,-8 14-11,10-15 12,-11 18-34,10-13-12,-11 14 34,7-11-5,-7 11-6,6-11 17,-6 12-23,10-13 1,-9 11 5,11-11-17,-11 12 39,12-12-27,-12 13 10,9-10 34,-10 9-5,9-8-28,-10 8 61,14-14-50,-11 11 34,14-16-51,-14 15 28,13-14-6,-14 16-11,10-9 0,-11 10 1,8-6-29,-9 9 34,5-5-12,-6 7-9836,5-7 6641,-5 6 5513,8-11 20,-7 9-12,9-10-25,-9 10-33,9-8-87,-8 9-2241,11-9-138,-9 8-171,13-9-48,-13 8 89,11-9 100,-12 8 139,9-10 156,-9 11 117,8-10 98,-10 12-129,8-8 129,-8 8-13,8-11 6572,-8 9-6846,13-14 0,-10 12 0,13-15-280,-12 14-1837,16-13-128,-15 13-10,14-11 2255,-16 13 50,12-11-33,-12 12 16,8-10 7,-10 11-18,10-12-39,-9 11 45,15-16-11,-13 11 33,19-17-22,-18 16-11,16-15-6,-16 18 6,13-14-28,-15 17 33,10-8-27,-13 13 10,6-3 18,-8 5-18,7-4-5,-5 3 12,8-6-1,-7 5 22,15-10-21,-13 7 4,12-8 18,-13 7-6,11-7-17,-9 6 0,12-8-27,-13 9 60,12-8-21,-12 9 33,13-10-28,-13 9 39,15-12-39,-14 10 39,16-13-61,-15 13 22,15-11-11,-16 13-12,11-5 6,-15 9-11,7-4 6,-9 5 22,7-3-50,-7 3 78,7-5-28,-6 4 22,7-7-16,-6 6-18,12-10-21,-10 9 50,15-13-45,-13 11 61,17-16-50,-16 14 6,12-10 11,-14 12-17,10-8-22,-10 9 34,18-14-12,-17 13 6,15-12-6,-15 11 0,15-10 23,-12 9-40,27-16 6,-23 14 22,20-11-16,-22 13 11,18-11 5,-16 11-22,23-15 0,-22 14 11,22-15-16,-24 15 22,22-12-17,-24 14 22,20-13-22,-21 14-6,14-7 6,-17 10 6,16-7-6,-13 5 45,28-13-34,-24 10 11,21-11 1,-24 11-1,16-11-22,-15 10 17,22-12-17,-22 12 39,26-14-33,-25 13-1,19-9 12,-22 11-11,22-10-6,-19 9 17,24-11-12,-25 14 18,13-7-12,-16 8 11,19-11-22,-16 9-5,21-11 10,-23 12 18,15-5-18,-14 7 6,20-6 1,-18 6 10,23-7-16,-26 9-1,13-3-10,-14 2 66,20-5-38,-16 4 38,28-10-50,-26 7 1,19-7 16,-18 8 5,21-8-38,-20 9 21,30-12-4,-31 13 10,27-9-22,-30 10 6,24-7-1,-22 6 12,25-10-17,-24 10 28,20-9-22,-21 8 33,29-8-34,-26 9-27,29-7 22,-33 10 6,19-4-6,-19 3 28,34-9-23,-26 6 34,41-14-9870,-39 11 2788,38-13 8604,-34 12-12,44-15 9,-42 14 8272,43-14-2813,-46 16-7017,34-10 0,-38 13 0,23-5-1427,-26 7-122,43-10-9,-34 7 1586,48-16-23,-51 14 1,37-12 0,-39 14-23,33-9 11,-36 12 29,26-5-18,-31 7 29,21-3-34,-23 4 11,19-6 11,-20 4 6,17-6-16,-20 6 44,13-5-51,-18 7 18,9-2-18,-12 3 1,8-1-1,-9 1-16,4 0 17,-7 1 33,4 0-39,-4-1 28,2 1-28,-1 0-6,1 0-16,-1 0 11,8 0 11,-5-1 22,8 0-16,-8 0 5,3-1-11,-6 2-50,4-2 44,-5 2 12,2-1-1,-2 0 40,-1 1-566,0 0 426,0 0-17,-1 1-39,1 0-28,0 2-51,0 0-526,3 4 151,-2-1-6312,9 10-2275,-6-9 9192,5 4 0,-8-9 0,0-2 0</inkml:trace>
  <inkml:trace contextRef="#ctx0" brushRef="#br1" timeOffset="-185460.73">180 1871 23528,'-16'-26'605,"1"5"-493,12 19-6,-1 0-10,1 2-18,-1-1-11,1 1-28,-7 1-78,4 1 0,-9 4 39,7 2-22,-10 14-12,8-8 23,-16 29 5,17-24 34,-11 30-28,16-30 0,-1 17-5,4-21-29,10 18 40,-4-20 66,16 14-44,-11-21 107,13 4-85,-11-8-5,17 0-90,-15-3-649,17-2 201,-18 0-2744,14-2 951,-16 3 2286,8-2 0,-14 3 0,2 0 0</inkml:trace>
  <inkml:trace contextRef="#ctx0" brushRef="#br1" timeOffset="-185010.73">399 1892 18711,'1'-1'1804,"0"0"492,-1 1-2301,-1-1 22,0 6-1,-1 1-10,0 6-6,1 1 0,0 0 0,1-1-11,4 12 11,-1-12 39,11 13-5,-8-19 307,12 2-128,-10-7 364,15-6-460,-11-2 63,12-14-80,-12 7 354,9-24-359,-14 19 315,5-24-265,-11 28 62,-5-10-145,-1 17 78,-20-6-157,11 10-201,-21-1 50,24 7-68,-7 1-78,12 2-78,0 0-89,3 1-1631,0 7 863,1-5-7377,6 12 2230,-1-13 6396,3 4 0,-3-8 0,-2-2 0</inkml:trace>
  <inkml:trace contextRef="#ctx0" brushRef="#br1" timeOffset="-184560.73">640 1761 21103,'47'36'823,"-9"-6"-604,-33-26-6,-1 0 22,-2-2 56,0-1 34,-1 0 2095,-1-1-2325,1-1-61,-1-2-29,0-1 6,0-1-16,-1-3-6,-2-7-12,1 2-72,-1-20 50,3 15-67,0-24 67,2 24-95,7-17 101,-3 21-79,8-8 79,-8 15-118,10-1 95,-9 6-44,16 3 89,-13 3-33,16 14 39,-14-6-23,14 23 12,-15-18-12,6 10-16,-9-12-40,-1-1-72,0-1-46,-1 0-66,-2 0-51,-1-2-61,0 0-1525,-1 4 629,-2-6 1282,1 8 0,-1-12 0,0 2 0</inkml:trace>
  <inkml:trace contextRef="#ctx0" brushRef="#br1" timeOffset="-184110.73">1122 1433 21607,'-49'49'252,"7"-7"-191,34-29-61,-1-2-33,4-1-7,0-1-27,4-2 28,-1-1 17,8 2 167,8 0-78,0 0 253,18 0-118,-17-4 336,23 2-426,-22-4 201,20 3-251,-22-2 167,10 4-122,-16-4 492,1 4-381,-7-3 191,-3 3-297,-2-2-39,-1 1-51,-2 0-33,1-2-78,0 2-96,0-2-140,1 2-179,0-2-174,1 2-4688,-2 5 1742,3-4 3624,0 3 0,2-8 0,0 0 0</inkml:trace>
  <inkml:trace contextRef="#ctx0" brushRef="#br1" timeOffset="-183708.73">1143 973 23383,'7'36'229,"0"0"-173,4-11 0,-1 2-11,3 1 0,-2 2 0,2 2-12,-2 0-10,2 1 122,18 40-111,-14-31 27,18 40-33,-24-52 40,6 21-46,-10-28 140,2 13-122,-7-28 16,0 3-40,-1-11-335,-1 1-45,-2-4-246,0 0-454,-2-3-1384,0 0-3327,0-2-2453,2 0 8228,-2 0 0,3 3 0,0 2 0</inkml:trace>
  <inkml:trace contextRef="#ctx0" brushRef="#br1" timeOffset="-183444.73">990 1301 24262,'51'-31'20,"0"-1"1,-4 3-1,-6 6-48,-13 15-61,1 1-107,1 2-163,0 1-262,-1 2-382,1 1-8828,32 3 7534,-32-1 0,18 1 0,-43-1 0</inkml:trace>
  <inkml:trace contextRef="#ctx0" brushRef="#br1" timeOffset="-182643.73">1757 1192 24620,'-49'28'36,"1"1"1,-3-11-26,-3 56-16,51-57-7,2-1 7,1 0-23,3-1 33,2-2 63,14 9-35,-6-11 135,12 5-50,-16-14 302,9-4-302,-9-1 140,15-23-219,-15 11 45,15-33-62,-15 26 12,7-22-29,-8 23-16,8-20-6,-10 25-156,5-9 66,-9 22-83,1 1 123,-2 2-12,4 6 45,-1-1-100,14 18 106,-7-11-174,13 15-33,-12-16-90,5 4-67,-4-5-476,6 4 398,-4-4-914,14 6 1031,-16-10-5,8 1 587,-15-5 1351,0-2-1037,-5 0 2605,-1 1-3097,0-3-18,0-1 1,0-2 5,0-1-17,0-2 29,-2-5-29,-1 1-27,-1-26-1,3 17-5,-1-26 11,3 25-34,6-26 29,-1 24-12,15-29 17,-10 35-79,15-14 51,-17 23-22,13 0 33,-12 7 51,15 10-23,-13-3 17,21 19-17,-17-11-39,22 21 23,-22-19-85,14 16 23,-19-20-387,6 10 123,-11-14-1646,1 5 677,-3-8 1300,2 3 0,-3-6 0,1 1 0</inkml:trace>
  <inkml:trace contextRef="#ctx0" brushRef="#br1" timeOffset="-182293.73">2216 513 23993,'37'53'549,"-6"-5"-392,-19-25-6,1 1-17,0 0-27,0 1-12,1 0-22,-1 1 39,5 10-5,7 21-91,-8-16 18,10 24-34,-19-44-50,8 16-29,-10-25-627,5 7 292,-7-14-1485,3 1 1019,-5-5 880,1-1 0,-2-1 0,-1 0 0</inkml:trace>
  <inkml:trace contextRef="#ctx0" brushRef="#br1" timeOffset="-182061.73">2173 819 20162,'-9'-1'2711,"2"-1"-2235,7 2 1625,0 0-2057,57-68-347,-30 44 272,9-16 1,2 3-150,-9 22-235,1 1-316,-1 3-854,1 3-1815,0 3 3400,3 3 0,-14 1 0,-3 1 0</inkml:trace>
  <inkml:trace contextRef="#ctx0" brushRef="#br1" timeOffset="-181110.73">2260 1914 23663,'-38'-31'151,"5"5"-146,19 29-21,-1 1 16,-1 5 5,0 2 6,0 2 12,-1 0 10,2 2 23,-7 9-22,8-5 22,-11 35-45,18-9-5,0 3 67,18-12-17,0-27 212,14 3-122,-10-9 448,24-8-510,-23-2 51,18-15-85,-20 8 168,9-23-139,-12 18 83,10-30-162,-13 31 0,5-15-11,-8 24-123,6-5 83,-7 11-66,4-2 94,-4 7-22,4 5 12,0 1-925,19 19 437,-12-14-3081,23 18 639,-23-21 2963,12 6 0,-20-12 0,3 1 0</inkml:trace>
  <inkml:trace contextRef="#ctx0" brushRef="#br1" timeOffset="-180743.73">2654 1827 25242,'-8'-63'-185,"-2"16"140,-1 59 28,-1 3 12,0 3-1,-1 1 6,0 1 39,-13 28-33,13-22 5,-11 28-22,19-34 50,4 22-16,4-24 89,14 16-68,-5-26 74,24 2-146,-16-8-599,28-9 11,-25 2-5568,27-17-1808,-30 12 7992,9-6 0,-21 12 0,-5 1 0</inkml:trace>
  <inkml:trace contextRef="#ctx0" brushRef="#br1" timeOffset="-180411.73">3070 1630 25578,'-41'-15'-50,"3"7"39,23 20 22,-1 3-17,-2 3 23,1 0-6,0 2 17,1 1-16,1 0 32,-4 17-16,6 5-16,0-5 94,18 2-67,2-30 146,20 8-129,-11-14-50,27 1-107,-20-7-1104,35-9 130,-31 1-8756,34-16 7641,-39 14 1,6-3 0,-23 12 0</inkml:trace>
  <inkml:trace contextRef="#ctx0" brushRef="#br1" timeOffset="-179959.73">3289 1674 16583,'9'5'5534,"-2"-1"-4767,-7-4 1630,0 0-2189,42-12-18,-28 7-11,32-11-22,-36 10-28,1-1-6,1-2-28,0 1-16,1-2 44,5-3-78,-5 2 78,12-12-78,-14 11 95,11-19-67,-15 16 162,2-15-196,-7 17-67,-10-9-28,2 14-286,-19-2 230,11 11-78,-25 17 168,20-1 10,-22 30 7,25-23-6,-15 28 11,20-30-34,-4 23 34,12-29 50,10 15-16,0-20 95,19 11-84,-11-14 50,28 5-90,-21-9-33,15 1-28,-16-6-78,1-2-90,-1-3-146,0-2-1333,8-7-234,-8 3 1937,13-12 0,-23 15 0,5-3 0</inkml:trace>
  <inkml:trace contextRef="#ctx0" brushRef="#br1" timeOffset="-170706.73">3793 973 23842,'15'30'285,"-2"-3"-201,-9-13-28,0 1 6,1 1 0,0 1-1,0 1-22,0-1 146,7 24-174,-5-19 62,9 30-56,-9-35 17,7 18-6,-7-20 89,9 14-78,-9-17 79,9 12-90,-9-16 56,7 11-67,-9-13 28,6 6-34,-8-9 11,2 5-11,-3-7 63,1 5-46,-3-4 106,3 8-123,-2-5 45,2 10-39,-2-8-6,-1 8-11,1-7 23,1 15-18,-1-14-21,4 13-18,-4-16-56,4 3 18,-2-6-999,7 1 472,-6-3-6469,7 1-1726,-8-1 8794,1-2 0,-3 1 0,0 0 0</inkml:trace>
  <inkml:trace contextRef="#ctx0" brushRef="#br1" timeOffset="-161725.73">7756 776 23623,'15'21'275,"-2"-3"-230,-9-14-12,0 0 1,0 0-12,0 0 1,0-1-7,1 1 7,1 1 50,-1-2 319,8 4-252,-5-3 246,14 7-212,-6-3-141,2 2-22,2 1 23,-12-6 118,9 5-102,-10-5 62,5 3 39,-6-1 113,5 3-180,-3-2 84,7 9-140,-6-8 5,7 9-16,-7-9 61,7 10-78,-7-10-5,9 11 10,-10-13-10,10 5 5,-10-8 17,10 3-17,-9-4 61,9 6-50,-9-4 40,12 11-40,-12-8 6,8 8-12,-10-9 63,9 10-35,-9-9 68,12 14-84,-13-13 22,7 10-28,-8-11 73,7 11-61,-6-11 33,6 12-34,-7-12 45,5 8-39,-6-7 45,7 13-62,-5-9 28,9 19-39,-9-20 17,5 11-22,-6-17 38,7 12-5,-6-9 79,9 14-68,-9-13 17,4 8-28,-5-8 45,6 11-62,-6-10 17,8 18-17,-8-18-5,5 13 16,-6-14 17,6 18-28,-5-14 79,7 24-51,-7-22 28,3 14-55,-4-16 27,5 14-28,-5-14 11,8 16-27,-7-18 16,7 12-5,-8-14 10,6 8-4,-6-9 60,8 13-60,-6-11 38,8 17-28,-9-18 12,4 11-51,-5-12 45,5 12-11,-4-11 22,5 14-33,-5-15-1,3 12 7,-4-12 10,5 10-16,-6-10 38,7 12-27,-6-12 28,5 18-39,-4-13-29,6 22 23,-7-18 17,7 21-6,-7-22 12,5 22-12,-5-22 34,5 24-34,-6-24-17,6 24 12,-4-23 12,3 17-18,-3-19 0,8 23 0,-7-21 0,7 27 0,-8-27 0,5 25 0,-6-23 0,6 25 0,-4-25 0,5 26 0,-5-27 0,5 21 0,-7-22 0,12 33 0,-9-25 0,11 36 0,-12-38 0,5 22 0,-7-28 0,3 22 0,-4-24 0,2 22 0,-3-21 0,3 22 0,-2-20 0,6 30 0,-4-25 0,7 35 0,-6-33 0,6 34 0,-7-33 0,5 25 0,-7-30 0,6 22 0,-7-24 0,5 24 0,-4-25 0,2 24 0,-3-25 0,3 23 0,-4-24 0,4 26 0,-4-24 0,4 25 0,-2-24 0,3 27 0,-3-24 0,2 28 0,-3-27 0,1 24 0,-2-29 0,3 19 0,-3-24 0,4 17 0,-2-18 0,4 21 0,-4-17 0,6 27 0,-5-23 0,2 24 0,-3-27 0,-1 21 0,-2-23 0,0 20 0,0-19 0,0 24 0,0-23 0,0 23 0,-1-23 0,-2 21 0,1-21 0,-2 22 0,4-23 0,-1 23 0,1-23 0,0 18 0,0-22 0,0 18 0,0-17 0,0 22 0,1-19 0,0 23 0,0-24 0,2 19 0,-3-21 0,2 21 0,-1-20 0,1 20 0,-2-20 0,1 18 0,-1-19 0,1 18 0,-1-20 0,0 13 0,0-15 0,-1 13 0,0-13 0,-2 17 0,1-15 0,-1 17 0,2-17 0,-2 16 0,2-17 0,-1 9 0,2-12 0,-1 7 0,1-9 0,-1 10 0,1-8 0,0 9 0,-1-6 0,1 18 0,0-15 0,-1 15 0,1-20 0,-1 10 0,0-11 0,0 10 0,-1-10 0,1 11 0,1-11 0,0 12 0,0-11 0,0 10 0,0-12 0,0 1 0,0-6 0,0-2 0,-1 0-192,1-1-121,-1-1-79,1-1-140,1-1-280,0-2-2521,3-8-1983,0 2 5316,1-9 0,-4 12 0,0 0 0</inkml:trace>
  <inkml:trace contextRef="#ctx0" brushRef="#br1" timeOffset="-156392.73">7931 666 21595,'20'-12'107,"-2"1"-51,-8 7-17,0 0 28,2-2 0,0 1-11,1-2 17,7-3 23,8-3-73,-5 1 72,15-5-67,-23 11 67,20-7-61,-21 9-12,19-7-5,-18 7 44,23-6-55,-19 6 39,26-8-23,-23 7 12,30-10-23,-28 7 17,32-10-17,-31 9-3364,31-8 3359,-33 9-1821,25-6 1832,-30 8-312,21-7 300,-25 7 12,17-8-17,-17 7-1527,21-10 1539,-19 9 1152,25-9-1164,-23 10 1520,33-12-1520,-30 12 409,30-8-409,-34 11-11,14-3 5,-20 5 3134,13-4-3128,-13 4 821,10-3-815,-12 3 28,11-4-34,-9 2 25,15-5-25,-15 5-22,12-3 22,-14 4-12,9-2 12,-12 4 23,9-3-12,-9 2 56,16-7-50,-12 5-17,14-7 0,-12 5 6,20-8-6,-13 6-6,37-12 6,-32 12 17,25-7-17,-32 11-11,12-3 11,-16 5 0,13-4 0,-17 4 5,6-3 1,-11 4 16,2-1-16,-4 2-12,3-1 6,-3 0-17,4-1 12,-2 1 5,4-1-6,-5 1 85,4 0 5,-5 1 140,-1 0-146,-1 0-44,-4 0-23,1 0 78,-6-1-66,4 1 33,-4-2-39,6 0-6,-5-1-11,5 0-23,-5-2 23,5 1 12,-4-2-12,3 3 11,-8-4-6,4 3-16,-16-6 11,12 6-11,-16-3-6,17 6 6,-11-1 5,12 2 40,-11 0-23,12 1-16,-8 1 5,14-2 0,-1 1-6,4-1-95,0 0 112,2 0 12,1 0-6,2 0-17,5-1-6,-1 1-11,23-1 17,-15 1 28,33 0-28,-29 1 0,20-1 11,-22 1 29,23-1-40,-24-1 16,18 0-10,-26 0 22,4 0-28,-10 1 22,0 2-5,-1 1 11,1 5-11,-3-2 117,1 6-10,-2-5 368,-5 11-357,0-7 313,-21 24-375,12-19-6,-20 18-45,20-21-100,-12 13-79,16-16-1198,-5 8 638,14-13-1412,0 3-39,3-4 2168,3 7 0,-2-7 0,1 3 0</inkml:trace>
  <inkml:trace contextRef="#ctx0" brushRef="#br1" timeOffset="-154142.73">7975 820 24183,'26'20'219,"-4"-4"-146,-19-14-1,0 0 1,0-1 0,-1 2-6,2-1 6,0 1 218,6 4-240,-4-3 44,9 6-56,-9-6 28,7 4-49,-7-4 38,6 4-40,-7-6 52,6 5-46,-6-5 40,4 3-23,-5-2 50,3 2-55,-3-3 117,4 4-117,-5-4 55,4 5-66,-3-4 5,3 6-23,-3-5-5,5 5 12,-5-4 49,7 4-50,-7-4 23,6 4-23,-6-4-33,5 3 22,-5-3 28,6 3-17,-5-3 51,8 5-40,-7-5 28,8 5-38,-8-5-1,8 6 6,-8-5 22,9 5-39,-8-6 28,6 5-23,-6-5 7,7 6-1,-7-5-39,10 9 33,-9-8 35,13 11-35,-11-10 29,14 10-23,-12-11 28,18 9-28,-15-11-22,22 10 11,-22-8-5,20 12 10,-20-10 6,12 13-16,-16-11 10,11 13 12,-14-12-6,12 16-11,-12-15-11,12 16 11,-12-17 34,12 15-34,-13-16-11,12 16 16,-12-16 18,11 16-7,-10-15-16,9 17 0,-8-17 12,9 17-7,-9-17 18,12 15-18,-10-16-10,11 15 16,-11-15 11,12 13-27,-13-15 10,13 14 1,-13-13 11,13 15-12,-12-15-5,12 13 6,-13-13 11,13 10-17,-13-12 11,13 11-28,-12-13 11,11 10 12,-12-10-6,10 8-6,-11-9 18,11 7-12,-12-8 16,8 6-32,-10-6 16,5 5 11,-5-6 0,6 5-17,-8-6 12,2 4-12,-4-5 18,2 3-12,-2-1-6,6 6 0,-4-5 1,6 5 22,-6-5-12,3 0-27,-4-1 50,4 1-23,-5-2-10,3 2 5,-3-3-6,5 3 17,-4-2-22,9 6 17,-9-5-6,6 3 11,-6-3-17,2 0 12,-4-2-23,2 1 12,-3-2-18,2 1 23,-2 0-28,1-1 6,0 0-628,0 0 314,1 0-56,-1 0-129,3-2-241,1 0-419,1-2 333,10-5 0,-9 5 0,5-3 0</inkml:trace>
  <inkml:trace contextRef="#ctx0" brushRef="#br1" timeOffset="-152991.73">9158 2090 24329,'27'3'330,"-3"2"-229,-18 0-22,1 2-7,1-2-21,1 2-6,0-1-1,0 1 124,14 6-112,-10-6 135,19 8-140,-19-11 22,11 4-40,-13-5 12,15 5-34,-14-5 0,9 5 1,-15-6 55,1 2-50,-5-3 78,0 0-45,-1 0 275,-1-1-342,1 0 6,0 0 5,1 0 18,1-1-12,-1 0 33,2-2-16,-2 1-56,2-5 44,-1 3 35,0-9-35,-1 6 79,0-12-50,-2 8 89,1-15-78,-1 13 50,-3-20-45,1 16 107,-2-21-106,1 22 105,-1-17-128,3 20 17,-3-8-39,3 13-96,0-5-27,1 8-992,0 0 201,1 3 908,0 10 0,0-6 0,0 6 0</inkml:trace>
  <inkml:trace contextRef="#ctx0" brushRef="#br1" timeOffset="-150491.73">9508 3031 24665,'11'-36'498,"-4"7"-436,-10 29-23,-2 0-28,0 0-5,-2 1 5,0 1-5,-10 10-1,5-3 12,-16 16-28,15-12 0,-17 27 11,18-23 22,-12 27-22,17-27-5,-3 13-23,7-16 5,5 12 29,1-14 78,17 16-62,-8-20 29,22 9-56,-18-14-293,18 0-60,-19-2-1081,12 0 161,-16 0 1278,8 6 0,-13-4 0,3 3 0</inkml:trace>
  <inkml:trace contextRef="#ctx0" brushRef="#br1" timeOffset="-150060.73">9661 3162 17154,'10'6'3204,"-3"-1"-2527,-7-5 758,0 0-1385,-3-9 6,0 11-5,-2-4 27,1 22-44,1-3 78,1 20-96,1-17 29,8 18-17,-1-25 146,15 8-51,-8-17 235,14 1-167,-12-9 380,23-16-476,-20 6 163,18-22-157,-26 21 83,3-13-88,-10 16 100,-7-13-135,-1 13 46,-20-16-96,10 18 1,-17-7-18,17 12-235,-16 2 50,18 6-2049,-16 19 985,22-9-783,-3 14-1149,9-17-3831,1-1 7018,0-2 0,0-4 0,0-1 0</inkml:trace>
  <inkml:trace contextRef="#ctx0" brushRef="#br1" timeOffset="-149656.73">9968 3162 22436,'42'56'627,"-8"-12"-369,-34-42 22,0-1 230,0-1-454,0-4-28,0 0 5,-1-10-27,1 2 5,0-20-17,0 13-22,7-28 23,-1 26-12,9-17 23,-6 22 55,14-13-38,-13 18 38,17-7-50,-18 16 6,16 4 0,-14 2 45,15 16-51,-15-6-6,10 24-21,-12-19-91,7 16-22,-9-20-1719,10 16 722,-10-18-8705,5 15 8438,-11-20 1,0 1 0,-1-7 0</inkml:trace>
  <inkml:trace contextRef="#ctx0" brushRef="#br1" timeOffset="-149209.73">10603 2900 21691,'-70'38'229,"12"-4"-156,46-22-39,2-1-6,2-1-17,2-3-6,2 0 69,3 1-18,4-2 286,15 2-146,-5-6 33,11 1 376,6-1-459,-10 0 156,24 10 6,-15 11-224,-3-3 112,-9 12-95,-15-17-45,-1 3 11,-4-4-5,-7 4-23,-1-3-112,-18 13-11,13-15-185,-17 8 45,17-15-106,-3 0-1693,0-5-7808,10-1 8252,-1-1 0,9-1 0,1 2 0</inkml:trace>
  <inkml:trace contextRef="#ctx0" brushRef="#br1" timeOffset="-148858.73">10778 2593 25141,'25'38'190,"-3"-2"-122,-18-8-12,2 2 0,-1 0-17,2 0-11,1 0 68,12 40-35,-8-29-27,12 54-73,-17-60-51,2 34 62,-8-44-118,-1 15 56,-1-30-1528,-4-2 526,1-10-4773,-4-8-2873,5 2 8738,-1-4 0,3 7 0,0 3 0</inkml:trace>
  <inkml:trace contextRef="#ctx0" brushRef="#br1" timeOffset="-148008.73">10690 2856 19076,'-1'-2'2900,"0"0"-805,1 2-2061,73-37-1323,-43 26 1256,59-26-79,-60 36 313,1 1-571,1 0 47,1 0-2741,27 6 1142,-21-3-5124,39 8 5534,-48-6 291,35 3 1254,-43-5 23,13 0 17,-25-3 778,13-3-800,-9 0 3427,14-4-1249,-18 4 1854,1-1-2771,-9 4 1410,-6 0-2313,0 0 537,-17 5-700,10-2 90,-18 9-224,15-5 118,-20 15-168,17-9 229,-27 29-246,29-23 27,-14 23-44,23-24 0,0 4-5,5-7 5,1-1-6,3-1 180,13 8-129,-5-10 151,22 3-145,-18-12 38,14-8-66,-15 0 89,13-16-101,-13 8 106,21-30-111,-22 26 16,12-20-27,-18 25-18,3-5-21,-5 11-74,3-3 51,-4 8-28,4 2 67,-4 2 11,10 15 0,-7-6-39,13 23 28,-11-18-6,10 14 1,-11-17 10,3 4 1,-4-7 5,-2 0 12,1-2-7,-2-1 7,0-2 33,0 0-34,-2-2 12,2-1 11,-3-1 134,1-1-90,-1-1 12,1-6-95,1-1 27,4-20-27,-1 8-6,10-21 0,-5 18-6,6-7-10,-3 10 4,2 2-16,1 1 12,0 2 10,1 2-22,7-1 17,-7 5 0,5 1-6,-8 4 22,0 4-21,-2-1-12,0 4 0,3 8 22,-4 1 12,3 6-18,-6-3-10,1 1-12,-1 0-33,1 1-62,0 0-78,0-1-2420,8 17 801,-7-16 1826,6 16 0,-14-27 0,1 3 0</inkml:trace>
  <inkml:trace contextRef="#ctx0" brushRef="#br1" timeOffset="-147676.73">12026 2199 25394,'21'58'143,"0"-1"1,-1-3 0,-5-7-15,-6-7-34,-2 0-11,1 1-28,0 0-23,-1 1 40,2 15-101,-1 20 17,-1-22-135,-1 12 29,-5-54-29,0 3-33,-1-15-1966,0 0 868,0-4-684,0 1-1288,0-3 3249,0 0 0,1 3 0,-1-1 0</inkml:trace>
  <inkml:trace contextRef="#ctx0" brushRef="#br1" timeOffset="-147441.73">11982 2440 21663,'13'-1'2660,"-3"0"-1976,-10 1 1086,0 0-1563,72-39-1028,-41 27 852,14-10 0,1 2 2,-12 15 126,4 0-204,2 1-73,1 1-2845,51-1-151,-41 2 2698,39 0 0,-71 2 0,-1 0 1</inkml:trace>
  <inkml:trace contextRef="#ctx0" brushRef="#br1" timeOffset="-146192.73">9902 3688 23321,'-13'-57'885,"2"10"-633,11 43-34,0-1-22,0 2-39,0 0-39,0 1-51,0 0-84,0 2 23,0 4 122,0 19-100,0-3 12,-2 39-29,1-28-16,-3 46 5,3-40 17,-2 50-17,2-47 22,-1 46-44,1-51 5,-3 33 62,3-46-51,0 12 6,1-28 146,0 0-12,0-10-84,1-14-66,0 3-63,0-27 62,0 21-83,-6-28 88,1 27-16,-15-20 6,7 27 28,-21-9-1,17 18-10,-23-1 16,23 8 0,-17 6 17,20 0 73,-6 15-84,13-8 55,-2 15-44,7-14 112,2 22-67,2-20 73,13 22-124,-5-25 62,23 13-78,-16-18-118,29 7-56,-24-12-1591,30 0 320,-28-6 1439,25-6 0,-35 4 0,6-3 0</inkml:trace>
  <inkml:trace contextRef="#ctx0" brushRef="#br1" timeOffset="-145742.73">10143 3995 24766,'73'-4'644,"-12"0"-464,-48 2-12,-1 0-34,1-2-5,-2 1-40,1-2 141,13-9-224,-11 5 94,13-11 1,-20 12 34,2-10-96,-8 10 28,-10-11-78,3 11 33,-18-10-44,11 12-29,-21-4 57,18 8-56,-27 15 50,25-2 5,-15 13-38,14 1 44,-2 11 6,5-7-23,3 20 17,11-29-28,11 22 6,-1-27-112,26 14-17,-13-20-913,34 2 409,-26-11-2712,40-7 1094,-37 0-925,17-4-1283,-24 3-1215,-3 1 5685,-5 0 0,-8 3 0,-4 3 0</inkml:trace>
  <inkml:trace contextRef="#ctx0" brushRef="#br1" timeOffset="-145425.73">10822 3797 25590,'-53'33'196,"8"-3"-146,32-12-5,0 1 11,0 1 0,2 0 5,0 0 107,-1 20-145,7-19 27,2 23-33,7-31 56,15 8-45,-5-15 28,28 0-67,-21-8-253,36-9 24,-31 2-4348,45-18 482,-41 14 4106,24-10 0,-42 17 0,0 1 0</inkml:trace>
  <inkml:trace contextRef="#ctx0" brushRef="#br1" timeOffset="-144976.73">11106 3907 17798,'40'-2'8195,"-22"1"-7988,24-4-45,-28 2-33,1-1-39,0 0-17,2-1-12,0-1-10,-1-1-1,1 0-5,-1 0-6,0 0 129,6-5-95,-9 6 106,5-5-73,-12 7 169,0-6-225,-4 4 17,-2-7-55,-3 8-18,-6-3 0,-1 7-38,-20 0 44,11 4-62,-35 10 51,32-4-28,-20 11 5,29-10 28,-12 20 12,16-14 28,-6 27-23,12-25 17,1 17-17,4-18 0,10 13-22,-1-16-39,31 14-18,-20-18-447,45 10 196,-37-13-79,19 4-206,-22-5-293,-1-2-615,-2-1 1512,13-2 0,-21-1 0,7 0 0</inkml:trace>
  <inkml:trace contextRef="#ctx0" brushRef="#br1" timeOffset="-144576.73">11829 3294 26995,'-1'38'303,"0"-1"-191,-1-11-6,1 3 12,1 3-18,0 1 12,0 4-28,0 1 84,0 32-84,0 17-78,0-12 50,0 17-56,0-64-56,0 23-22,0-34-622,3 11 252,-1-19-168,1 3-252,-2-6-399,0-1-912,0 1-2105,0 0 4284,-1 1 0,1-4 0,-1 1 0</inkml:trace>
  <inkml:trace contextRef="#ctx0" brushRef="#br1" timeOffset="-121425.73">8961 425 24402,'25'28'246,"-3"-6"-179,-21-18-16,1 1-6,0-1-1,-1 2-10,1-1 33,0 3 6,2 4-17,-1-1 230,4 12-213,-4-12 95,4 15-129,-5-15 17,2 7-22,-3-10 44,3 8-50,-3-10 56,1 9-45,-2-9 51,1 5-51,-1-5 12,0 9-29,0-5 129,-2 22-112,1-16 40,-3 16-57,1-18 73,-3 13-67,3-12 40,-5 18-57,4-20 6,-3 12-17,5-17 22,-3 9-22,3-9 17,-4 13-12,5-13 12,-3 8 17,2-9 5,-3 8-28,2-7 45,-5 16-39,4-15 5,-2 11 1,3-14 16,-2 6-39,2-6 0,-3 7 0,4-7 28,-3 5-45,2-4 23,-4 8-1,3-6 23,-8 20-16,7-17 32,-7 14-27,8-19 50,-3 4-44,4-7 10,0 1-21,1-3 44,-1 2-45,2-2 22,-1 1-49,0 0 88,1-1-49,1-1 27,-1-1 29,1 0-35,-1 0-16,0 0-22,-1 1 5,0-1 0,-2 2-5,1-1 11,-4 2 11,4-2-17,-4 1-17,4-1-83,-1 0 16,3-1-745,1 0 477,0-2-713,1 1 86,0-2-7064,5 1-633,-2 2 8665,1 2 0,-3-1 0,-2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18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26060,'33'91'465,"-7"-9"-308,-26-42-633,0 3 616,0 2-17,0 1-5,-2 3-12,-1-1-33,0 0 240,-3 37-263,0-32 1,1 1-57,-3 34 57,-4 8-62,8-76 146,1 4-101,2-20 100,1-1-22,0-3 212,1-4-319,0 0 12,2-8-45,-2 3-5,6-16 44,-4 10-67,10-24 28,-6 20-62,15-27 57,-11 26-23,20-22 16,-16 27-16,15-11 62,-17 18-51,11-4 45,-13 10-33,9-1-1,-11 6 45,13 17 12,-12-4-7,14 34 1,-14-23-45,12 35 45,-12-34-51,7 23-89,-11-34-773,5 11 319,-9-21-3221,8 2 320,-4-8 3478,8-1 0,-9 0 0,1-1 0</inkml:trace>
  <inkml:trace contextRef="#ctx0" brushRef="#br0" timeOffset="466">614 701 26250,'77'14'376,"-14"-4"-304,-53-13-16,0 0-33,2-2 5,1 0-6,0-1 12,-1 0-23,-1-1 101,5-11-22,-5-11-90,-1 6-17,-21-19 6,1 29-1,-23-11-4,14 20-1,-38 6 11,29 5 12,-39 17 16,44-8 124,-24 28-73,29-21 184,-12 36-178,22-31 72,-1 26-73,11-31-22,1 7-11,4-12-11,3-1-18,1-1 63,19 7-46,-9-11-49,38 5-63,-29-14-1422,49-4 533,-46-1-3273,32-3-3259,-42 1 7442,4 0 1,-18 2 0,-4 1 0</inkml:trace>
  <inkml:trace contextRef="#ctx0" brushRef="#br0" timeOffset="881">1139 745 25718,'11'59'415,"-2"-10"-326,-8-41 7,0-1-7,1-2-10,-1-1-18,0-1 6,0-2 488,0 0-410,-1-1 23,0-9-151,0 1-34,1-22 17,0 13 12,1-29-1,0 22 0,3-25 6,-1 23-23,10-32 6,-6 32-11,12-19 5,-11 33 12,17-8-6,-13 10 11,20-7-5,-19 10-68,17-3-5,-19 7-364,18 8 140,-17 1-129,8 8-157,-8-2-253,-1 3-323,1 0-483,-1 1-520,1 1-662,0-1-665,1 0-4381,-1-3 7864,-2-2 0,-5-6 0,-2-2 0</inkml:trace>
  <inkml:trace contextRef="#ctx0" brushRef="#br0" timeOffset="1299">1665 657 25483,'42'1'930,"-6"-1"-701,-23-3-10,0 1-40,1-1-33,1 0-34,0 0-17,3-1 118,15-5-113,3-3-55,-1 0 123,-4-4-140,-22 9 112,0-12-95,-8 11-28,-10-14-12,2 14-21,-6-6-18,3 9 0,-1 2 1,-2 1 10,-2 2 12,-1 2 0,-3 2-34,0 3 90,-28 20-45,21-10 45,-25 24 0,35-22 117,-8 29-112,16-22 130,2 34-124,9-34 85,21 25-141,-5-31 0,15 6 0,-6-16 0,3-3 0,4-1-220,58-1-166,-42-3-508,3-1 1,-1-1-2055,-15-3 2948,14-1 0,-34 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49.74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1 373 26570,'-1'59'-6054,"1"-8"4035,0-36 992,0-1 410,0-1 206,0-1 118,1 0-141,0-2-1273,1 0 1293,0-2-91,0-1 72,1-2-170,0-1 296,0-2 856,1 1 105,-1-3 943,1 1-30,0-1 452,2-1 156,1-2 660,1-1-453,1-3-1065,0-1-182,0-1-1032,0-3-1,-1-1-546,0-1-256,-1-2-748,0-1 128,-2-1 41,0-2 192,0 1 62,-1 2 142,0 1 293,-2 1-156,2 1 415,-3 2-180,2 1 372,-1 2-12,0 2 363,0 2-25,0 2 535,-1 2 482,2 0 498,-1 1-387,2 0-204,1 1-377,-1 1-783,1 1 1,-3-2 0,-1 1 0</inkml:trace>
  <inkml:trace contextRef="#ctx0" brushRef="#br0" timeOffset="401">307 373 27183,'6'6'-6763,"-2"-1"4508,-4-5 4510,12 10-3173,-8-6 481,8 6 46,-9-9 991,-1-1-600,1 0 1690,0 0 2,2-1-1399,0 0 1600,3-3-40,1 0 99,2-2-1078,1 0-404,1-1 2306,0-1-2776,0 0 0,0-1 0,-1 0-1140,-1 0-1774,-2 1 187,0 0-61,-4 1 2849,0 1 7,-2 0 10,-2 2 6,-1 0-11,0 2-45,-2 0-28,-2 1-28,-2 0 17,-3 0 22,-2 4 22,-2 1 18,-2 4 16,-1 2 17,0 0 0,-1 2 34,2 0 5,1 1-6,1-1 7,1 1-18,1 1-28,1-1-22,2 2-22,1 0-17,2 2-6,3-2 0,1 1 0,1-2-11,7 7-50,1-7-73,7 4-101,1-7-129,1-1-168,4-2-9310,1-1 7929,2-2 3904,0-3 174,1 0 114,-1-2 113,-1-2-1720,-5-1 1,-9 0 0,-4 1 0</inkml:trace>
  <inkml:trace contextRef="#ctx0" brushRef="#br1" timeOffset="656">833 351 23332,'-65'20'336,"11"0"-224,40-7-22,0 0-12,2 3-16,1 0-23,1 0-5,3 0-1,0-1-5,2-2 6,2 1-34,2-2 22,1-1-11,1-1 17,3-3 34,2-1-40,4-1-16,2-3-45,3-1-135,5-2-212,2-3-337,3-1-655,3-3-8453,1-1 12150,0 0 681,-3 0-2234,-5 2 1,-11 3 0,-4 2-1</inkml:trace>
  <inkml:trace contextRef="#ctx0" brushRef="#br0" timeOffset="975">1095 0 27417,'7'74'-7694,"-1"-8"5166,-4-34 1440,0 2 386,0-2 261,0-1 58,-2-1 170,2-1-1637,-2-1 1999,1-2-96,-1 0-7,1-1-8,-1-2 29,0-2 61,0-2-75,0-4 33,0-3-75,0-3 81,0-2-80,0-2 39,0-3-51,0-1 0,-1-1 1794,0 0-1,0-1-1427,-1-3-613,0 0 124,0-2 0,1 3 1,-1 1-1</inkml:trace>
  <inkml:trace contextRef="#ctx0" brushRef="#br0" timeOffset="1210">745 285 27654,'83'-13'-714,"0"-1"1,-1 1 0,-19-5 0,-3 5-3390,29 12 0,-19 7-5585,-57-1 9444,-3 1 1,-5-4 0,-2 0 0</inkml:trace>
  <inkml:trace contextRef="#ctx0" brushRef="#br1" timeOffset="1588">1336 263 19641,'-58'53'717,"10"-8"-560,44-33-23,1-1-50,1 1-11,1 0 11,1-1 17,3 1 78,1-1 62,2-1 27,3-3 18,1-1-33,3-2-35,2-1-50,4-1-45,0-2-33,3 0-23,1-1-16,0-2-1,-1-4-16,0-2-18,-1-2-10,-1-1-23,-1 0 34,-1 0 0,-2 0-644,-86-48-74,53 44-246,-67-33-329,78 56-2875,2 3 1468,1-3 308,5 3-2184,1-7 4559,1 1 0,-1-2 0,-1-1 0</inkml:trace>
  <inkml:trace contextRef="#ctx0" brushRef="#br1" timeOffset="1948">1643 351 20341,'2'57'1170,"-1"-12"-806,0-45 992,-1 0-1272,1-2-67,-1-2-6,0-2-11,0-2 12,0-1-1,0 0-17,0-1 29,0-1-18,0 0-5,0-3 6,-1-1-261,40-41 0,14-3-3851,-14 32 2073,15-30 0,-2 14-6458,-27 55 8491,-11-4 0,-6-3 0,-4-2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17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27141,'13'36'291,"-2"0"-246,-11-2 22,0 2-11,0 2-17,-1 2-16,0 1 77,-2 46-88,2-38 16,0 4 0,1-1-28,0-17-68,2 28 29,0-42-442,4 13 139,-3-24-1859,13 8 459,-5-11 1742,15 3 0,-17-7 0,4-1 0</inkml:trace>
  <inkml:trace contextRef="#ctx0" brushRef="#br0" timeOffset="465">242 548 24777,'75'8'712,"-13"-2"-516,-56-5-28,1 0-23,-1-1-16,1 0-11,-1 0-17,2 0 39,4-5 50,15-12-145,-8 4 128,16-19-105,-25 18 161,6-13-167,-13 17-51,-10-8-28,-1 12-56,-25 0 51,14 9 11,-33 11 0,29-2 5,-27 18 12,30-16-1,-20 23 12,25-20 101,-10 25-74,18-22 152,0 27-128,9-27 49,8 18-66,0-22-1,6 4-22,-2-8 17,12 1-40,-5-4-139,33-1-68,-23-6-1528,44-5 189,-41 1 1541,31-6 0,-47 6 0,6-2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12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1 609 22722,'5'38'78,"0"-4"-55,-1-14-23,0-2 11,0 1-11,0-3 0,-2-2 0,1-1 0,-2-1 145,0 2-38,-1-8 111,-1 3-156,0-8 212,-9-2-212,5-1 27,-7-9-89,10 1 28,2-25-11,4 15 22,12-38-22,-6 31 34,20-36-7,-15 38 253,21-24-185,-19 32 95,20-11-179,-21 20-5,19-3-23,-19 9-67,18 8 44,-19 1 23,9 23-17,-16-10-201,2 37 5,-9-29-1556,2 39 452,-3-38 469,-4 38 0,2-48 0,-3 13 0</inkml:trace>
  <inkml:trace contextRef="#ctx0" brushRef="#br0" timeOffset="398">570 631 20643,'-37'47'272,"0"0"0,-23 33-65,59-62 6,0-1-1,2-1 1,2-1 18,3 0-7,1-3 11,2-2 577,10 1-504,-4-6 5,7 0 326,9-19-197,13-19-347,-7 4 309,11-32-320,-39 39 17,3-22-51,-15 28-27,-12-15-12,3 17-117,-22-11-12,17 20-364,-21-2 129,23 8-1769,-7 3 906,16 0-8615,5 11 8502,3-10 1,3 6-1,-4-10 1</inkml:trace>
  <inkml:trace contextRef="#ctx0" brushRef="#br0" timeOffset="738">1052 171 22358,'4'-91'1568,"-1"18"-1339,-3 69-145,0 2-50,0 2 44,0 5 46,0 4 688,0 48-599,-3-20 151,-1 58-230,-1-45-70,1 4 1,1 1-48,0 1-9,3 13 1,1-1-15,2-17 0,0 1 1,0-2-6,1-16-107,1 28 45,-4-39-487,2 11 257,-2-31-419,-1 0 246,1-3-2801,-1 0 0,0 0 0</inkml:trace>
  <inkml:trace contextRef="#ctx0" brushRef="#br0" timeOffset="966">833 565 25152,'46'-45'132,"0"0"1,-4 3 0,-3 9-116,-7 20-34,3 3-78,0 1-101,0 5-168,1 1-1171,12 7 1535,29 16 0,-35-11 0,13 9 0</inkml:trace>
  <inkml:trace contextRef="#ctx0" brushRef="#br0" timeOffset="1466">2146 215 25320,'-9'-81'404,"-1"14"-382,-3 56 1,-1 2-29,-2 2 6,-1 2-5,-1 1 27,-16 2-22,12 1-6,-21 11 34,26-2-56,-21 32 34,24-19 44,-14 42-22,20-32 84,-3 51-72,7-41 100,-1 56-96,4-53 40,0 37-67,2-42 78,5 58-83,-3-50 21,3 48-5,-5-60-17,0 5 23,0-18 5,-1 2-16,-1-8-12,-1 5-6,1-13-27,-1 0 16,1-6-83,1-1-85,-1-1-1305,-1-5 488,0 1 991,-4-13 0,4 11 0,-1-7 0</inkml:trace>
  <inkml:trace contextRef="#ctx0" brushRef="#br0" timeOffset="1715">1555 718 26133,'53'-40'65,"0"0"0,-5 2 1,-4 10-49,-10 22-23,0 2-39,0 2-67,-3 1-84,1 1-145,-2 2-926,13 4-7958,25 12 947,-22-5 7986,8 3 0,-45-12 1,-4-3-1</inkml:trace>
  <inkml:trace contextRef="#ctx0" brushRef="#br0" timeOffset="2140">2168 674 23741,'55'4'655,"-8"-1"-481,-32-2-17,2-1-1,1 0 1,1 0-11,0-1 16,-1-1 332,22-7 710,-3-41-1188,-7 29-21,-15-27-34,-46 46 22,9 4-22,-32 13 44,29-3 12,-27 21-17,32-17 0,-19 22-11,26-19-17,-9 24 28,17-23-6,3 23 1,8-24-1,17 20-11,-7-22-291,30 16 39,-21-21-2430,48 5 1215,-41-13-3446,40-5 573,-41-4-5474,9-3 9825,-16 1 1,-11 4-1,-5 1 1</inkml:trace>
  <inkml:trace contextRef="#ctx0" brushRef="#br0" timeOffset="2583">2869 740 25102,'-6'-62'-6,"-1"12"115,-23 85 1,-4 19-77,16-26-33,-16 22 0,9-4 34,29-36 22,2-1 0,-1-3 40,1 0 10,-1-3 191,0-1-140,-1-1 134,8-12-241,-4 2 45,14-27-95,-10 15 12,17-31-24,-16 29-49,17-25 38,-18 29-72,9-11 62,-15 21-107,0-1 89,-5 9 57,-1 9 22,0 0 22,0 25-22,0-14-17,0 14 6,1-15-6,1 0-11,3-1-5,1 0-6,8 11-1,-5-10-100,8 12-67,-11-18-185,2 3-241,-3-6-280,-2-1-493,1 0-806,-1 0 2184,1 1 0,-2-4 0,0 0 0</inkml:trace>
  <inkml:trace contextRef="#ctx0" brushRef="#br0" timeOffset="2984">3395 543 25623,'-45'-27'11,"4"8"-11,21 31 6,0 1 5,0-1 0,5 1-39,0-2 28,5 2-22,-1 4 16,6 11 12,3-7 39,17 13-51,-2-20 163,25 18-73,-19-17 168,27 24-190,-29-22 156,10 17-61,-22-21 291,-12 15-370,-2-13 101,-35 16-156,21-21-96,-26 6-73,35-15-626,-2 1-63,13-2-493,2 0-8503,1 0 8651,0-2 0,0 2 0,0-1 0</inkml:trace>
  <inkml:trace contextRef="#ctx0" brushRef="#br0" timeOffset="3247">3592 565 15793,'8'0'4615,"-1"0"-3528,-7 0 3808,0 0-4850,-3 59-22,2-35-18,-3 46-38,4-50-46,0-2-111,0-2-118,1-1-174,1-2-3182,6 4 960,-2-8 2704,7 1 0,-9-8 0,2-2 0</inkml:trace>
  <inkml:trace contextRef="#ctx0" brushRef="#br0" timeOffset="3399">3657 236 21069,'0'0'0</inkml:trace>
  <inkml:trace contextRef="#ctx0" brushRef="#br0" timeOffset="3740">3854 18 20929,'13'3'2986,"-3"-1"-2342,-10-2 2162,0 0-2700,31 67-22,-24-33-678,23 55 644,-32-48-5,-2 2-17,0 1 218,-3 53-224,5-45 1,0-1-20,-1 2 0,1 0-6,1 6 0,4-9-4164,9-26 2666,-6 10-644,5-43-795,-10-4-5137,-1 1 8077,1 3 0,-1 4 0,0 2 0</inkml:trace>
  <inkml:trace contextRef="#ctx0" brushRef="#br0" timeOffset="4058">3920 696 25730,'64'-38'442,"-9"10"-319,-41 35-16,0 1-35,-1 2 12,-1 2-16,0 2 83,2 10 45,-3 12-123,-3-5 167,-17 21-212,-3-31 34,-34 24-56,20-29 22,-44 9-84,44-19-247,-21-2-16,36-5-3691,1-8 4010,10 0 0,-1 0 0,4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5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22 26446,'3'-13'107,"0"4"-62,-1 15 16,0 2 6,1 1 12,0 3-1,1 0 12,-1 3-17,-2 2-1,1 1 57,-3 14 84,-13 33-196,5-18 11,-23 46-23,18-58 1,-17 34-6,20-44-6,-11 17 1,17-28 5,-2 7-11,6-14 11,4 3 0,1-7 28,12 2 11,-6-4 39,22 1-78,-15-2 51,29-3-29,-23 1 0,32-7-22,-31 5-44,29-5 49,-32 5-94,16-1-1,-24 2-375,6 1 168,-13 2-1473,2 1 633,-7 1 1137,0 11 0,-1-8 0,0 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5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24816,'95'-14'269,"-16"2"-213,-60 11-34,0 0-10,1 1-29,0-1-34,0 1-61,0-1-1573,22 1 671,-19 1-4318,20 3 4484,-30 1 0,-2-1 0,-6-1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5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17580,'10'7'2705,"-3"-1"-1787,-7-6 3357,0 0-4102,71-24-1002,-39 14 913,58-19-16,-55 18 208,1 1-259,0-1-11,0 3-12,-3 0-218,16 2-2974,0 6 890,-8 2 2308,-9 9 0,-29-6 0,0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6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98 25735,'16'-31'-28,"-3"8"67,-13 30 6,-2 1 34,1 4 5,-3 3-34,-1 2 129,-11 25-117,6-14-1,-17 54-61,17-48 12,-7 46-12,14-53 22,4 26 0,3-36 202,11 13-100,-4-22 200,20 2-240,-15-9 112,29-12-151,-23 3 90,28-22-96,-29 14 62,26-29-73,-28 23 22,25-36-39,-25 31 0,18-39 12,-24 37 44,10-34-56,-16 38 23,6-25-34,-9 33 11,4-13-11,-5 22-45,-1-1 23,-1 8-57,-1 2 63,0 1 21,2 7-16,0-2 22,4 19 0,-2-12 29,5 30-7,-6-21 90,3 37-89,-4-31 39,-1 38-56,0-39-40,-1 28 18,0-37 33,0 11-28,1-23-51,0 1-22,-1-7-408,1 0 218,-1 1-1317,0 7 421,-2-1-8672,-6 20 8261,3-15 1,-3 6-1,6-16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3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0 458 21915,'27'1'700,"-6"2"-442,-18 5-23,-2 2-11,2 2-45,-3 3-55,2 0-12,-2 2-28,0 1-12,0 0-16,0 0-11,0 0 0,0-1 28,0 6 16,0 10-89,0-11-16,0 5 4,0-21-83,0 0 6,0-5-533,0 1 17,-1-3 605,-3-6 0,3 5 0,-3-4 0</inkml:trace>
  <inkml:trace contextRef="#ctx0" brushRef="#br0" timeOffset="174">44 130 17529,'0'-22'0</inkml:trace>
  <inkml:trace contextRef="#ctx0" brushRef="#br0" timeOffset="666">613 42 23612,'-68'-22'213,"24"2"-168,-13 51-12,34-12 7,9-4-7,1 0-5,2 4 6,2 1 83,-2 25-77,6-14 139,-3 43-112,7-39 84,4 47-100,0-45 55,18 58-89,-10-58 16,16 42-21,-16-57 16,6 14-23,-11-24-5,3 3 11,-5-10 6,-1 1 6,-3-6 122,0 0-212,0-2-101,-1 0-84,0-3-151,-3 1-1266,-2-2-213,0 2 1882,-10-5 0,10 7 0,-5-2 0</inkml:trace>
  <inkml:trace contextRef="#ctx0" brushRef="#br0" timeOffset="866">219 524 23926,'50'-37'138,"-1"1"0,-3 2 0,-6 8-132,-8 20-62,-2 2-129,0 2-179,-3 2-274,0 2-405,-2 1-900,-2 3-1513,-1 2-4974,-4 1 8430,-4-1 0,-7-4 0,-3-1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3:47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22593,'1'83'-891,"1"-12"-481,-1-54-1630,1 0-5316,-1-3 8318,1-1 0,-2-6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2:43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5291 18627,'4'-15'325,"-1"1"-190,-3 8 10,0-2 23,0 0 12,0-1-18,0 1 0,0-1 1,0 0 285,0-11-314,0 6 280,4-36-358,-2 28 62,5-28-56,-4 33 83,3-16-106,-3 17 219,3-19-196,-4 22 94,1-13-83,-1 16 107,1-13-124,-1 9 39,3-20-83,-2 18 44,6-30-51,-4 27 18,6-24 21,-5 25 7,11-28-46,-9 23 7,9-22-7,-11 26 6,7-19-5,-7 18 56,11-30-40,-10 31 45,10-29-28,-11 31 23,4-17-28,-6 19 117,9-31-129,-6 22 40,10-31-12,-9 29 45,10-32-72,-9 29 61,10-36-73,-11 39 62,11-32-62,-12 37 17,7-17-17,-10 27 28,7-16-27,-7 14-12,10-22 5,-9 20 51,7-15 6,-6 15 139,13-31-173,-9 22 17,14-39-34,-13 37 1,8-24-24,-9 26 52,12-31-29,-11 29 50,14-36-49,-15 38-7,10-29 1,-13 31 11,7-18-12,-8 24 34,7-18-33,-6 16 84,16-33-85,-11 28 6,14-27-39,-14 27 51,24-37-18,-18 31 7,30-38-7,-28 44 12,24-29-6,-25 30 0,23-30-5,-24 29-17,22-25 11,-22 27 11,15-15 23,-17 19-23,30-27 0,-23 23-11,40-38 11,-36 34-22,40-38 17,-35 35 50,37-35-51,-39 37 6,24-22-16,-30 27 33,34-30-17,-29 27 0,28-27-5,-33 31 61,33-25-61,-29 24 33,38-26-11,-41 29 5,33-21-27,-32 20 28,34-21-18,-34 22 52,32-19-46,-32 23 56,31-21-55,-31 21-1,39-20 1,-36 19 5,29-15 0,-31 15 33,28-17-33,-27 13 0,17-10 45,3-6-39,9-2-57,0-2 70,-9 11 1,-2 2-31,-6 3 17,11-4 0,1 1-28,-11 6 5,7-2 0,1-1-5,-6 3-6,6-3 0,1 0 5,-7 2 12,4-2 0,-1 0-12,-7 3 63,45-19-63,-49 22-5,42-11 0,-46 18-5,28-6-7,-33 12 18,37-8 5,-33 8 0,24-6 12,-30 4 5,1-1-6,0-1-11,1 0 6,12-4-11,-8 1-1,8-3 7,-11 4-12,1 1 5,1 0 1,-1 0 5,9-1-5,-9 3 10,17-3-4,-18 6-12,7 0 5,-10 1-5,15-1 6,-8-1-12,27-3 1,-22 1 24,12-4 1,2 0-20,-2 0 16,12-4 1,0-1-5,-13 3-7,8-1 1,1 0-1,-6 2-13,4 1 0,1 1 8,-8 3 25,3 0 0,1 0-25,-7 1 25,7-2 0,0-1-2,-4-1-12,6-1 0,-1-1 12,-6 0 19,6-1 0,-1 1-14,-7 0 22,6-1 0,0 1-16,-6 0 50,37-8-45,-44 11 34,52-5-56,-48 8 28,58-2-45,-61 6 33,34 0 1,-36 1-12,51-4-16,-44 2-20,8-1 0,0 0 19,-13 0 51,50-5-44,-50 6 60,53-2-49,-52 5 27,51 0-33,-52 0-17,52 2 11,-49 0-16,55 3-1,-53-3-250,23 2 268,-31-1 27,-1 1-51,1-1 24,0 2-35,16 1 34,-12-2-5,12 2 0,-16-2-29,-1 0 23,1 0 0,-1 1 11,13 3-11,-12-2 12,9 3-7,-16-2 12,1 1-6,-1 2 244,0 0-249,15 8-6,-10-5 0,11 7-12,-11-8-21,0 1 27,2-2 12,1 1 55,18 3-38,-11-4-316,14 3 321,-17-6 6,1 0-12,-1-1 6,0 0 0,17 2-6,-14-2-10,12 1-7,-18-3-5,-4 0 11,0 1 6,-3 1 34,14 4-29,-13-1 62,37 15-67,-33-10-6,18 9 0,-25-10-5,-2-2 16,1 2 328,0-3-316,13 6-18,-10-5 68,39 14-67,-33-13 6,21 8-1,-29-9 0,1 0-10,-1 0-12,0 1-56,14 4 50,-11-3-5,9 3 11,-13-3 5,-2-1 1,0 1 0,-2 0 5,10 7-11,-9-4 11,8 5 11,-11-5 1,1 1-18,-2 0 18,1 0-12,7 8 11,-6-7-10,4 6-7,-7-9 18,-2 0-1,0-1-5,0 1 28,5 8-45,-5-6 11,6 8 6,-8-8-6,1 1 0,1 0-5,0 0-1,8 7 12,-6-6-11,6 5-1,-7-7-5,0-1 6,0 1 5,0-1 0,1 0 6,0-2-17,1 2 6,-1-1 10,10 7-4,-8-5 4,7 6-4,-9-6-1,0 0 0,-1 1 0,0 0-11,-2 1 17,8 6 0,7 10-23,-5-7 17,4 3-11,-13-14 17,0-1-17,0 1 11,0 0-16,8 7 55,-6-6-55,6 6-1,-8-9 17,0 2-39,0-1 28,1 1 23,8 9-35,-6-7 29,18 26-6,-19-22 17,20 29 28,-23-30-5,19 26-62,-19-26 50,18 26-34,-18-26 35,21 31-7,-19-29-27,9 15-1,-13-19-5,0 0 17,1 1-22,-1 0 10,1-1-5,0 2-17,1-1 17,-1 1 0,0-1 6,0 1 0,1-2 10,1 0 18,13 20-34,-10-16 0,17 24 0,-21-27 0,6 5 11,-8-9-11,-1-2 0,2 1 6,-2 0 22,6 10-11,-5-5 22,16 29-22,-14-24 12,20 37-29,-20-37 0,24 45 0,-25-41 0,16 34 0,-19-36 0,2 9 0,-5-11 0,2 1 0,-2 2 0,3 0 0,2 16 0,-3-11 0,10 38 0,-11-35 0,14 44 0,-14-48 0,6 18 0,-8-27 0,1 0 0,-2-1 0,0-1 0,-1-2 0,3 8 0,-3-8 0,3 14 0,-4-14 0,3 30 0,-5-27 0,2 19 0,-4-25 0,0 0 0,1 0 0,0 1 0,0 0 0,0 1 0,2 25 0,-1-18 0,3 34 0,-3-38 0,4 19 0,-4-24 0,9 26 0,-6-24 0,12 27 0,-10-29 0,8 15 0,-8-17 0,11 25 0,-10-20 0,9 24 0,-12-30 0,1 10 0,-5-17 0,2 12 0,-3-10 0,1 14 0,-1-15 0,0 10 0,-1-11 0,1 9 0,0-10 0,0 7 0,-1-10 0,1 4 0,0-6 0,0 6 0,0-4 0,0 7 0,-1-6 0,0 5 0,0-3 0,-2 11 0,0-8 0,-6 17 0,4-15 0,-3 8 0,3-10 0,2 0 0,1-2 0,-1-1 0,2-1 0,0-2 0,0 2 0,0-3 0,0 2 0,0-5 0,0 2 0,0-1-52,2 1-93,1 0-791,14 0 281,-2-2-2941,29-15 2748,-5-6 0,-6 2 0,-11 5 0</inkml:trace>
  <inkml:trace contextRef="#ctx0" brushRef="#br0" timeOffset="8534">2124 1546 19608,'-15'17'44,"3"-2"-32,9-11 16,1 2 5,-2-1-5,2 1-5,-2 0-1,0 7-11,1-4-16,0 11 5,2-11 39,6 13-6,-1-14 85,6 6-17,-4-10 414,7 0-241,-5-2 667,12-11-818,-11 3 124,9-14-151,-11 8 195,1-14-174,-5 12 460,-2-19-442,-4 20 44,-6-10-123,2 15 50,-12-3-95,8 7-22,-16-2-34,17 6-111,-18 9 116,18-1-21,-10 11 33,11-8-107,-8 17 96,11-14-62,-3 22 68,8-22-40,5 13 51,1-15-29,18 8 51,-9-12 51,19 4-18,-20-11 51,12-4-33,-13-1 178,14-15-156,-15 9 252,8-16-196,-15 17 106,0-8-151,-6 11 106,-10-8-173,3 8-45,-15-4-6,14 7-94,-9 3 38,10 3-106,-9 11 162,10-5-111,-4 16 94,9-15-38,3 10 55,3-11-33,14 11 56,-7-12 11,18 5 5,-16-11 40,9 0 6,-12-4 245,7-11-217,-10 5 173,4-19-179,-8 16 55,-5-11-77,0 12 100,-14-12-129,7 12 23,-18-8-34,16 15-33,-15 0-12,16 6-5,-11 10 28,14-4-123,-6 11 61,12-12-157,0 5 141,4-9-365,8 2 135,-3-4-2555,12 1 594,-10-1 2280,11 4 0,-14-3 0,3 1 0</inkml:trace>
  <inkml:trace contextRef="#ctx0" brushRef="#br0" timeOffset="10000">2124 1612 21590,'5'-27'185,"1"3"-152,-3 18-10,1-2 5,1-1 0,1 0-6,1-1-5,1-1 11,6-7 123,13-22-111,-6 11 83,23-35-89,-25 38 111,28-37-100,-25 35 78,28-39-89,-28 37 28,27-43-46,-28 41 102,28-42-107,-26 43 12,30-42-7,-28 43-10,31-36-6,-31 39 6,28-29-1,-31 33 51,30-29-45,-29 29-5,31-34 0,-29 31-12,28-34 12,-31 34-1,19-21 18,-21 27-1,23-27-22,-23 27 6,24-25-1,-29 31-16,12-13 22,-18 19 12,6-9-23,-9 12 5,3-5 1,-5 7-1,4-5-5,-5 4-28,8-7 28,-5 5 23,8-8-29,-7 8 17,6-7-5,-7 8-6,5-6 6,-6 6-6,6-7 0,-6 7 22,3-5-22,-5 7 50,1-4-33,-2 5 6,0-3-1,-1 4 68,1-1 22,-2 2-129,-3 0 0,1 0 23,-3 2 5,1 0 22,-6 2-10,1-1 94,-16 6-83,10-3 67,-25 7-73,19-6 0,-29 8-23,26-7-16,-31 12 11,31-10 56,-23 11-39,30-13 45,-9 3-46,20-9-122,-1 1 67,7-2 39,7-2 11,-1-1 11,19-6-22,-10 2 23,26-11-23,-21 8-6,39-19 1,-33 16 10,30-15-10,-33 17 16,19-10-11,-22 11-11,13-4-1,-23 10 203,2 5-34,-11 4 263,-5 20-325,1-8 73,-8 28-151,6-26-1,-1 21-32,5-27-645,4 13 106,1-18-2486,13-1 610,-5-10 2431,11-10 0,-15 5 0,0-1 0</inkml:trace>
  <inkml:trace contextRef="#ctx0" brushRef="#br0" timeOffset="12017">2190 1699 22739,'15'-3'408,"-2"1"-307,-9 5 6,1 1-7,0 0 7,0-1 5,1 1-6,0-1 6,1 0 336,8 6-358,-5-5 156,16 8-167,-14-7 156,19 6-134,-17-5 195,17 7-222,-19-7 94,12 9-135,-15-8 57,9 7-56,-12-8 27,8 5-38,-8-7 55,7 6-50,-6-6 84,13 9-78,-11-8 55,15 7-55,-13-8 27,16 5-38,-13-6 61,17 5-56,-18-5 50,14 3-83,-16-3 49,14 5-21,-15-3 10,14 6-16,-14-6 45,14 8-23,-14-8 73,12 8-95,-11-7 95,13 9-67,-12-8 16,17 6-22,-15-7-5,18 5-40,-18-6 62,17 8-56,-19-7 40,15 11-7,-16-10 18,13 13-7,-14-10 7,13 12-68,-13-12 73,14 13-39,-13-12 50,18 12-39,-17-12-6,19 15 12,-18-14 22,19 18-73,-17-16 51,17 14-29,-19-16 18,16 13 16,-17-13-22,13 12-17,-15-13 28,11 10-34,-13-12 6,11 11 11,-11-12-22,8 10 62,-9-11-40,9 9-39,-7-8 33,13 9-5,-13-10 28,10 7 6,-12-9-34,7 3 0,-9-4 17,6 2-6,-7-2 17,3 2-73,-4-4 79,4 3-6,-4-4-17,4 3-5,-4-3-1,4 3-5,-4-1 39,5 2-61,-4-2 33,7 2 23,-6-4 5,9 3-17,-8-3-10,5 2-29,-7-2 34,5 4-12,-5-2 12,5 2-11,-5-4-12,4 2 28,-5-2-22,1 1-22,-3-2 22,0 1-1310,-1-1 750,-2 0-308,1 0-376,-2 0-902,1-1-1942,0-2 4088,-2-3 0,3 2 0,-1 0 0</inkml:trace>
  <inkml:trace contextRef="#ctx0" brushRef="#br0" timeOffset="13000">3635 2378 24161,'5'-35'442,"-1"7"-296,-6 24 11,0 0 5,0 0 23,0-1-16,1 1 127,-1-2 96,-1 2-319,1 2 67,1 0-112,1 2-28,0 3-11,1 1 17,0 2 10,6 6 1,-1-3 28,14 16-39,-9-13 22,12 16-12,-14-16 46,10 20-28,-11-17 78,8 22-73,-11-23 39,4 15-39,-4-16 17,6 22-56,-5-19-16,9 21 27,-9-25 6,4 8 11,-6-13 5,2 5-5,-4-7-33,2 4 10,-3-6 1,2 2-6,-3-2 11,3 1 0,-3-2 56,3 4-61,-3-3-12,1 2-27,0-3 16,0 2 11,1-2 34,2 3-28,-2-3 6,2 2-6,-3-2-34,3 2 34,-3-3-5,1 2 22,-1-3 145,-1 1-128,0 0 22,-2 2-34,1 0 28,-4 2-16,3-3 145,-4 1-100,4-3 229,-7 1-241,3-1 67,-15 0-95,8 0 34,-26-1-39,16 1 39,-41 0-45,31 0 140,-47 0-124,45 0-3,-33 0-41,44 1-158,-11-1-55,29 0-985,2 0 464,9 0-3215,11 1 3949,0 2 0,-2-1 0,-5 1 0</inkml:trace>
  <inkml:trace contextRef="#ctx0" brushRef="#br0" timeOffset="14253">2737 824 19602,'-4'-22'1193,"1"5"-779,3 17 724,0 0-965,0 1 62,1 1 1,0 2-18,2 1-16,1 1 509,8 11-577,-5-7 219,16 17-258,-12-15 152,20 16-169,-16-15 0,9 9-10,-10-9-1,-1 1 0,1 0 18,-1 1 60,6 7-89,-6-4 129,12 22-112,-12-18 100,13 31-133,-15-28 60,15 31-60,-15-30 60,15 30-66,-16-32 100,11 26-89,-12-29 84,6 22-84,-10-25 89,2 24-89,-5-22 106,-1 32-117,-3-27 61,-6 38-78,2-35 39,-6 30-34,7-36 29,-5 22-40,5-27 50,-5 17-55,6-21 145,-5 14-72,5-16 49,-6 9-88,7-12 44,-6 6-68,6-8 40,-2 2-89,3-5 22,0 1 33,0-3-33,1 1 16,1-2-1024,0 1 554,2 0-240,1 1-573,2 4-1354,1 0-6066,-1 2 8698,0-1 0,-3-3 0,0-1 0</inkml:trace>
  <inkml:trace contextRef="#ctx0" brushRef="#br0" timeOffset="15651">2255 3364 21534,'1'-78'1020,"-1"14"-746,-2 55-33,-1 1-34,-1 1-44,-1 1-12,1 1-22,-1-1-34,0 2 39,-7 0-134,3 3 34,-23 24-17,16-7 16,-24 34-44,26-27 78,-8 28-22,15-29 11,0 31-17,5-29 28,7 37-33,-2-32 84,8 42-107,-6-39 34,6 43-17,-7-43 11,4 34-39,-4-38 5,0 25-5,-1-33 28,-1 17-11,-1-24 6,0 7-12,0-15-17,-1 4-27,0-6-443,0 2 162,-1-3-1641,1 1 818,-1-3 1137,1 1 0,0 0 0</inkml:trace>
  <inkml:trace contextRef="#ctx0" brushRef="#br0" timeOffset="15918">1861 3780 23853,'48'-36'22,"-1"1"1,32-21-29,-59 53-33,0 2-62,0 1-117,0 0-157,0 0-180,0 2-2503,15 4 3058,8 1 0,-11 0 0,-3-4 0</inkml:trace>
  <inkml:trace contextRef="#ctx0" brushRef="#br0" timeOffset="16417">2387 3714 22055,'70'5'622,"-12"-1"-510,-46-7 6,0 0-23,-1 1 6,-1 0 33,-1 1-28,-1-1 6,1 0-5,-2 0-6,0-1-6,-1 0 22,0 0-10,0-1 10,0 0 1,0-1 128,2-5-139,-3 2 234,3-14-223,-6 9 201,2-17-223,-4 17 173,-4-15-191,1 18 79,-8-6-151,4 11 5,-11 0-22,8 7 5,-23 22-44,0 20 50,0-3-17,-3 23 0,27-39 0,-3 20 6,11-26 5,1 5-5,3-10 11,2-1 6,3-2-17,1-1-6,1-1-11,2-1-45,2-3-734,19-1 12,-8-3-9036,46-1 7373,-44-1 0,17-1 1,-38 2-1</inkml:trace>
  <inkml:trace contextRef="#ctx0" brushRef="#br0" timeOffset="16933">3131 3626 23909,'-79'-17'78,"12"7"-44,53 21-6,-1 3 0,-1 3 39,0 2 0,0 2 12,1 1 94,-4 12-33,0 12-117,5-8-6,6 15-12,11-35 208,16 12-101,-7-22 185,23-7-241,-20-9 62,22-22-73,-22 10 61,16-37-72,-19 28 22,7-29-45,-12 31 51,1-27-57,-5 33-5,0-12-45,-3 28-111,0 6 156,2 3 16,4 20-21,0-8 10,5 12-5,-4-12 6,2 0-17,1 0-28,1-1-62,1 0-107,1 0-156,0-1-179,1-1-1221,7 1 520,-4-5-8587,16 2 8970,-19-7 1,4-1 0,-15-3-1</inkml:trace>
  <inkml:trace contextRef="#ctx0" brushRef="#br0" timeOffset="17369">3482 3473 22201,'-66'73'269,"11"-12"-124,41-46 18,1-1-23,2-2-45,1-3-39,3-1-50,2-3-18,3-1 180,10-1-44,0-1 284,23 0-268,-13-1 297,28-1-319,-24 0 111,26 1-189,-28 1 144,23 12-111,-28-5 190,7 13-100,-19-11 5,-1 3-44,-4-3 27,-8 8-101,0-5 23,-22 15-51,14-16-16,-20 8-23,20-13-257,-18 0-376,20-5-95,-4-1-235,15-2-191,4-1-263,1 0 1434,13-9 0,-10 7 0,10-6 0</inkml:trace>
  <inkml:trace contextRef="#ctx0" brushRef="#br0" timeOffset="17600">3723 3517 21450,'6'9'2745,"-1"-2"-2555,-5-7 471,0 0-650,12 37-28,-9-22-33,11 29-85,-12-31-150,1 1-1076,1 5 39,0-4-8509,5 14 8593,-5-16 1,2 3-1,-5-13 1</inkml:trace>
  <inkml:trace contextRef="#ctx0" brushRef="#br0" timeOffset="17755">3766 3276 17988,'0'0'0</inkml:trace>
  <inkml:trace contextRef="#ctx0" brushRef="#br0" timeOffset="18117">4007 3079 25506,'22'16'459,"-5"4"-375,-14 9 17,0 5-29,-1 0-4,0 3-24,0-2-4,-1 0-7,1 0-5,-1 0 0,0-2-17,0 0 1,0-1-12,1-2 11,0 0-11,3 16-90,1-1 45,-1-4-156,1-9 27,-5-26-1002,0 2 756,0-6-2292,2-2 1173,-2-4-1044,2-2 2583,-2-4 0,0 5 0,0-1 0</inkml:trace>
  <inkml:trace contextRef="#ctx0" brushRef="#br0" timeOffset="18367">4073 3605 24178,'49'-16'305,"0"0"0,27-9-215,-58 27 27,-9 2 18,-2 3 27,-1 3 24,-2 1-2,-3 3-10,1 3 84,-8 12-191,-1-6 101,-22 30-118,10-24-5,-24 22-28,22-29-17,-21 10-45,26-22-761,-8-3 195,21-13-257,2-8-404,6-1-952,2-5-3881,4-3 6105,4-5 0,-7 13 0,-1 0 0</inkml:trace>
  <inkml:trace contextRef="#ctx0" brushRef="#br0" timeOffset="18685">4489 2926 25735,'17'43'392,"-3"-1"-285,-14-5-23,1 2-34,-1 3-552,0 1 530,0 0-5,1-1-12,0-2-5,2 0 16,-1 11-11,0-12-11,1 9-5,-2-19 165,1-2-211,0-5 46,0-1-993,2 4 332,-1-12-1367,5 4 643,-2-13 1390,8-9 0,-9 3 0,4-4 0</inkml:trace>
  <inkml:trace contextRef="#ctx0" brushRef="#br0" timeOffset="19104">4774 3407 24570,'50'0'417,"0"0"1,28 0-245,-63-4 18,-8 1-6,-2 1-6,-1 0 17,-1 0-51,-1 0-38,1-2-34,-1 0-12,1-2 230,2-14-218,-3 9 67,2-17-106,-4 19-6,1-5-11,-1 8 16,-2 1-27,1 0 5,-5 0-11,2 2-22,-3 0-18,1 2-4,0 0-52,-2 1 52,0 2 16,-2 1 5,-1 4 29,-2 2-6,-2 3 0,-1 2 5,-1 3 1,2 3 5,0 1-5,1 1 27,-1 12-5,5-9 6,1 8 0,7-12-1,0-1 29,3-1 173,11 12-168,-2-12-11,12 7-17,-4-16 12,3-1-46,4-4-49,3-2-108,4-3-212,1-3-9467,50-16 8365,-43 8 0,26-7 1,-58 14-1</inkml:trace>
  <inkml:trace contextRef="#ctx0" brushRef="#br0" timeOffset="20117">3000 4305 22319,'26'-40'873,"-3"17"-565,-20 34-45,3 10-67,-2 0-44,1 5-35,-2 5 90,1 20-123,-3-10 62,0 52-101,-2-43-26,-2 5 1,-1-1-9,1-11 6,-5 38-17,6-56 146,0 9-34,1-28 381,1-4-381,0-7-39,4-23-68,0 7 1,12-38-23,-7 31 90,18-36-56,-14 39 5,21-30 1,-18 35-23,24-22 16,-20 27-27,23-9-39,-24 18 67,8 3-1,-14 8 1,-3 5 22,0 5-16,0 2 10,1 15-10,-3-7-23,7 30-11,-9-26 11,9 32-40,-11-36-268,4 21 73,-5-30-1597,0 10 785,-1-17-4173,5 5 705,-2-10 4515,4 1 0,-6-5 0,0 0 0</inkml:trace>
  <inkml:trace contextRef="#ctx0" brushRef="#br0" timeOffset="20568">3679 4590 22901,'67'10'991,"-11"-2"-655,-45-7-22,-1-1-57,-1 0 1,0 0-34,-1 0-27,0-2-46,0-1-45,-1-1-16,0-2-34,0-2 140,8-15-174,-7 9 29,6-20-18,-11 12 62,-1-14-83,-4 13 10,-9-10-5,2 22-163,-16-3 85,12 16-12,-23 21 56,19-3 28,-23 37-5,25-28-57,-12 38 40,21-37 17,4 32-23,8-37 11,18 21 34,-8-31-11,13 7 17,-11-16-12,3-1-5,1-2-17,1-2-185,10 0-100,-7-1-2102,26 1 813,-25 1 726,32 6 0,-42-4 0,10 4 0</inkml:trace>
  <inkml:trace contextRef="#ctx0" brushRef="#br0" timeOffset="20950">4314 4634 23875,'35'25'622,"-7"-3"-359,-27-22-16,0 1 912,-1-1-1108,0-4-12,0 0-39,0-6 11,0 1 0,0-2 6,0-3 22,0-10-22,2-28 6,0 15-7,7-34-16,-3 47 34,15-23-45,-10 32-28,23-13 16,-19 21-162,20-2-5,-19 9-959,24 4 522,-18-2-2694,32 10 772,-30-6 2549,15 7 0,-28-9 0,0 0 0</inkml:trace>
  <inkml:trace contextRef="#ctx0" brushRef="#br0" timeOffset="21402">4905 4393 23707,'97'-3'796,"-16"2"-522,-63 1-22,-1 0-22,-1-2-11,-1 1-23,0-3-12,-2 0 113,5-3 11,-1-4-201,-3 4 89,2-7-185,-11 9 157,5-18-140,-8 12 56,2-14-23,-4 14 7,-6-9-68,1 9-135,-23-9 96,13 14-51,-22-1 79,18 12-22,-24 18 49,19-5 12,-34 51-16,37-35 10,-17 44-16,31-44 16,0 11 0,9-16 18,3-1 21,5-2 23,5-3 146,15 2-107,-3-7-17,62 7-218,-42-17-473,5-3 0,1-3-1670,-10-8 2255,20-4 0,-39 4 0,-1 0 0</inkml:trace>
  <inkml:trace contextRef="#ctx0" brushRef="#br0" timeOffset="23383">10116 1305 21327,'3'-14'1518,"-1"2"-1204,-3 9-68,-1 2-78,0-1-67,0 1-68,0 1-44,0 0-34,0 0-55,-3 6 111,-2 6-39,0-1 39,-3 15-5,7-16 5,-3 19-11,5-18-28,0 12 11,2-13 17,7 5 6,-3-10 83,12 3-55,-7-8 78,15-5-51,-12 0 191,17-18-162,-19 13 246,6-17-207,-13 17 106,-2-7-129,-2 10 124,-7-7-180,3 7-27,-20-6-46,12 9-27,-17 0 0,15 6-23,-13 8 62,13-1-107,-10 17 96,17-15-12,-2 14 17,8-15 6,1 10 0,1-11 11,9 14-11,-4-16-1,10 7 12,-9-11 68,14 1-40,-11-4 44,12-3-38,-14-2 89,8-9-78,-9 6 129,5-16-107,-10 12 157,-1-21-179,-4 19 34,-4-12-57,1 17-22,-9-4-11,6 7-236,-11 0 180,11 6-6,-10 6 57,9 0-19,-9 18 35,10-9-50,-5 25 39,10-23-28,4 16 16,3-22 1,12 13 16,-6-13 34,13 7-5,-13-15 83,10 0-66,-11-5 94,10-8-78,-12 1 129,6-14-135,-10 12 113,-3-14-130,-3 14 18,-7-6-51,3 8-6,-10-1-11,9 6-543,-8 0 190,11 4-1663,-4 7 767,8-2-8565,-2 16 9163,4-12 1,0 5-1,0-12 1</inkml:trace>
  <inkml:trace contextRef="#ctx0" brushRef="#br0" timeOffset="24650">10204 1393 22655,'37'-17'420,"-3"3"-308,-18 8 5,1-1-38,3 0 5,1-2-12,1 1-16,2-2 208,37-16-197,-24 11 56,43-20-78,-45 21 218,51-27-213,-44 21 31,9-4 1,0 0-32,-11 5 51,39-17-67,-37 19 86,9-5 0,2 0-52,-2 2 30,11-4 0,-2 0-42,-13 7 28,6-3 0,1 0-61,-5 2-12,7-2 0,0 0 0,-5 3-8,4-2 0,0-1 2,-7 4 7,39-14 4,-47 18 18,48-16-28,-49 17-29,47-13 34,-57 17 23,25-6-34,-34 7 39,18-4-33,-24 5 16,16-4-16,-17 6-12,14-7 12,-14 7-29,10-6 18,-15 6 44,8-3-39,-10 4-22,3-1 22,-7 3-17,4-1 22,-4 0 1,9-2-6,-4 0 17,18-5-17,-13 3-79,16-4 1,-17 7-337,4-1 275,-12 3-280,0 0 314,-4 0 22,-5 3 72,1-1 7,-5 4 5,5-4-23,-1 2 23,4-4-11,-4-2 0,2 1 5,-9-9 6,5 4 6,-18-12 5,12 10 28,-21-12 6,17 13 168,-23-9-123,23 12 190,-18-5-213,24 7 56,-7-1-106,14 2-84,-1 1 44,6 0 51,9 1 0,-2 0 112,28 0-101,-13 0 52,43 0-63,-33 0 5,44 2-27,-45 0 22,27 7-17,-39-3 179,6 9-44,-20-8 302,-18 24-426,3-16-16,-18 20-23,17-21-520,-9 19-63,11-17-6234,-14 30-2216,12-27 9050,-6 11 0,11-23 0,3-4 0</inkml:trace>
  <inkml:trace contextRef="#ctx0" brushRef="#br0" timeOffset="26818">10226 1481 24200,'30'-12'168,"-4"3"-101,-16 11 17,0 0 12,1 1 4,0-1 12,0 1-5,1-1 178,15 2 63,17-1-275,-7 1 39,16-1-67,-30-2 44,33 4-66,-29-2 89,35 6-67,-41-5 67,19 3-56,-21-3 61,21 2-106,-19-2 29,29 7-12,-28-5 179,34 8-106,-30-8 195,39 6-195,-35-8 129,48 4-180,-46-4 68,44 4-90,-47-4 45,23 5-34,-26-4 28,26 9-45,-22-7 6,38 14-33,-36-11 22,38 15-6,-39-13 56,50 18-61,-47-18 16,48 17-16,-52-20-12,27 10-5,-31-10 5,26 7 6,-24-6 34,41 10 11,-36-10-23,46 12-44,-44-13 16,52 17 12,-53-16-6,33 12 44,-43-14-21,17 8-29,-22-9 12,14 11-12,-22-11-5,9 10-17,-12-10 28,8 6 34,-10-8-34,3 2-6,-8-6-11,1 2 17,-2-2-106,-1-1 50,0 1-67,-2-1 67,0 0-443,-3-2 348,2 1-398,-3-3 303,4 2-606,-2-3 589,3 3-135,-3-4 281,3 2 5,-6-6 123,5 5 90,-6-9-57,7 7 68,-2-13-84,4 11 84,0-14-72,0 13 128,-5-14-96,0 13 119,-17-13-107,10 13 196,-21-13-201,20 13 94,-14-10-72,16 10 286,-15-13-287,13 13 113,-12-12-134,17 16 178,-4-4-178,8 7 21,0 0-32,2 4-80,2-1-16,-1 1 17,3 2 17,0 0-17,8 6 16,-1-3 6,10 6 34,-5-4-90,28 10 51,-21-7-17,25 10 16,-28-11-5,25 15 0,-24-11 23,24 19-18,-28-19-16,13 14 17,-18-17-23,10 9 23,-14-12 16,8 5-33,-9-8 22,4 2-11,-6-4 6,1 1 5,-4-1-22,-1 1 16,-2 0 23,-11 7-33,3-3 21,-22 17-4,13-11-24,-36 23 24,25-18-7,-54 27 6,43-24 57,-44 25-57,54-27-11,-14 11-28,35-21-280,4 4 0,13-11-9044,38-14-304,-15 2 9656,23-12 0,-37 14 0,-5 3 0</inkml:trace>
  <inkml:trace contextRef="#ctx0" brushRef="#br0" timeOffset="27884">11299 1086 22935,'27'28'526,"-4"-4"-392,-18-17-27,1 1-12,1 0 11,0 0 6,0 1 17,1 0 17,0 0 11,1 2 414,6 16-241,-2 3-262,2 4 156,-5 11-157,-6-23 84,0 25-78,-2-28 95,-3 22-117,-3-24 105,-6 16-133,2-20 22,-4 5-12,6-11-10,0 1-12,1-2 0,-1 0-11,2-1-6,0-2 34,0 1-72,2 1-7,1 0-145,0 3 17,1-4-1950,3 6 466,-1-7 1663,7 3 0,-6-6 0,3 0 0</inkml:trace>
  <inkml:trace contextRef="#ctx0" brushRef="#br0" timeOffset="76216">5737 4524 22481,'26'36'610,"-4"-3"-503,-20-16-46,-1 3-10,0 3-40,-1 2-28,-2 1-33,-1 2-40,-3-1-33,0-2-17,-1-2-476,-2 3-7500,1-6 8116,2-5 0,3-7 0,3-8 0</inkml:trace>
  <inkml:trace contextRef="#ctx0" brushRef="#br0" timeOffset="76738">6284 3670 22537,'27'10'454,"-5"1"-314,-19 7 5,-1 3-5,1 2-11,-1 3-17,1 1 0,0 3 45,2 14-101,-1-9 0,4 38 0,-2 2-51,-1-11-44,-1 8-22,-4-53-231,1 10 119,-1-21-650,0 1 363,0-8-2817,0 0 0,0-1 0</inkml:trace>
  <inkml:trace contextRef="#ctx0" brushRef="#br0" timeOffset="76999">6131 3955 22979,'59'-30'101,"0"0"0,-5 2 0,-7 7-152,-18 15-94,1 2-152,-1 2-179,0 1-275,-2 1-599,-1 2-1014,-2 1-1086,-1 3-4688,-4-1 8138,-3 1 0,-8-3 0,-3-1 0</inkml:trace>
  <inkml:trace contextRef="#ctx0" brushRef="#br0" timeOffset="77716">6722 3911 23965,'-38'22'28,"4"0"-17,21-1 6,1 2 0,-1 2 5,3 0-11,0 1 1,2 0 10,1 0-11,2-3-11,3-1 11,1-4-27,1-2 10,0-3 0,1-1 1,1-3 16,3-2-11,2-1 151,4-6-106,-3-2 22,7-21-61,-9 7 5,10-37-11,-9 25-11,11-43 0,-9 39 22,4-14-22,-5 27-1,-2 5-16,0 3-100,0 4 100,-3 4-17,4 4 50,-5 3 12,4 4-6,0 9-11,0-1 0,9 26 0,-5-19-22,22 41 11,-18-39-28,16 22-6,-19-31-207,9 8 173,-13-14 57,3 8 50,-10-14 34,1 3-18,-2-7 12,1 2 17,-2-2-6,0 0 1,1 0 139,-3-7-174,3 1 18,-1-12-29,2 5 6,1-6 17,0 2 0,2-2 11,0-1-6,0-3-5,0 0 39,2-12-56,-1 8 0,6-21-28,-3 21 6,13-26-1,-9 29 1,17-15-6,-19 31 0,9-1 11,-11 13 39,10 17-44,-7-5-51,24 36-5,-19-29-275,20 25 0,-19-28-162,3 6-185,-7-7-337,-2 0-699,-1 1 1708,0 20 0,-4-24 0,0 13 0</inkml:trace>
  <inkml:trace contextRef="#ctx0" brushRef="#br0" timeOffset="78299">7445 3824 22218,'-39'6'179,"4"1"-117,20 6 10,0 1-4,-1 1 10,2 2-5,0-1-23,2 1-5,-4 11-45,7-11-34,2 17 46,10-23 49,10 5-5,-4-14 45,11-6-62,-9-3 62,16-19-62,-13 10 51,24-31-118,-25 30 56,13-16-28,-20 26 17,3 1-6,-5 5 67,3 3 12,-2 2 5,3 3 34,-2 5 16,-1 1 1,1 3 11,0 3-34,-1 1-5,0 2-18,1 2 57,0 23-140,-2-16 101,0 37-34,-5-40-6,-10 27-84,1-35 1,-22 15-40,14-24-145,-28 3 78,24-13-588,-25-14 252,30 2-2611,-5-28 847,18 19-7619,14-32 9174,-4 32 1,7-8 0,-11 23-1</inkml:trace>
  <inkml:trace contextRef="#ctx0" brushRef="#br0" timeOffset="78967">7642 3889 23556,'91'19'588,"-15"-4"-431,-66-19-17,0 1-17,-2-1-11,-1-1-28,-1-2 6,0 0-23,-1-3 0,0 0-16,-2-2-12,1-1-6,-2 0 1,0-1-12,-2 0-10,0-6-63,-10-6 29,4 7-124,-21 1 101,14 19-16,-21 14 66,18-1-10,-7 11-12,12-8 6,3 1-6,1-1 23,3 1-6,1-1 11,2 0 6,1 0 11,12 12-12,-3-11 1,25 18-22,-15-22 5,12 6-34,-13-10-11,1-2-44,0 0-354,13 4 303,-13-4-56,15 6 185,-24-10 28,6 3 33,-13-5 141,0 0-163,-2-2 72,-1-10-60,0 3 105,0-18-72,0 12 140,1-22-146,1 19 129,5-23-129,-2 20 168,11-22-156,-7 23 129,15-19-158,-12 22 79,20-13-96,-16 17 1,21-3-45,-20 11 33,17 11 1,-19 1 16,13 24-39,-16-14-84,8 30 0,-13-26-555,7 25 208,-9-30-2398,3 17 259,-6-24 2570,1 7 0,-3-14 0,1 0 0</inkml:trace>
  <inkml:trace contextRef="#ctx0" brushRef="#br0" timeOffset="79284">8496 3167 24015,'14'54'266,"-1"1"0,10 40-137,-21-57-28,1 2-28,0 1-23,0-1-27,0-1 10,0 0-16,2-2-6,-1-3-11,1-2 6,-1-2-12,2 7-16,-2-11-320,4 18-761,0-8 588,-1-8-3081,6-5 106,-7-22 3490,6-5 0,-7 1 0,-1-2 0</inkml:trace>
  <inkml:trace contextRef="#ctx0" brushRef="#br0" timeOffset="79483">8452 3604 24783,'47'-36'-152,"0"0"1,-4 2 0,-4 9-342,-6 21-313,2 0-545,2 3-1342,0 0-2679,-1 1-2503,-4 0 7875,-6 0 0,-13 0 0,-6 0 0</inkml:trace>
  <inkml:trace contextRef="#ctx0" brushRef="#br0" timeOffset="80017">9131 3539 25063,'14'93'224,"-2"-15"-152,-9-59-15,0 1-12,1-2-6,0 0-11,1-3 11,-1-1 12,1-2 38,4 6-27,-1-6-23,1 1 247,-3-7-141,-4-5 124,3-11-230,0 2 90,6-26-107,-5 15 57,7-33-46,-7 28-27,2-13 28,-5 17-34,1 1 0,-1 0 0,3-9-12,-1 10-156,7-20 68,-8 24-242,10-9 101,-6 17-1411,15-1 492,-8 5 1160,22 2 0,-26 1 0,9 2 0</inkml:trace>
  <inkml:trace contextRef="#ctx0" brushRef="#br0" timeOffset="80516">9569 3605 23870,'50'14'778,"-10"-3"-531,-34-11-46,-1 0-22,1-1-27,1-2-40,0-2 235,11-13-296,-7 7 27,8-15-39,-13 13 146,3-19-106,-6 17 139,0-19-145,-4 24 22,-5-6-84,1 13-33,-21 6 5,11 5 34,-30 21-6,26-11-11,-19 19 6,22-16-34,-16 31-6,20-27 23,-5 18 0,15-25 33,2-2 12,4-2-18,0 1 1,5-3 11,1-1-5,3-1 38,22 0-66,-10-5-404,44-3-84,-36-6-2123,31-6-1545,-36 2 4161,9-5 0,-24 8 0,-1 0 0</inkml:trace>
  <inkml:trace contextRef="#ctx0" brushRef="#br0" timeOffset="80816">10073 3561 26771,'27'-54'0,"-7"15"0,-29 43 6,-1 5-1,-1 2 12,-1 2-6,0 2 12,0 1 16,1 4 123,-9 33-156,10-22 84,-3 43-79,15-48 17,16 23 0,-2-32-639,39 4-195,-23-20-9025,49-18 8034,-48 6 1,11-8 0,-37 15-1</inkml:trace>
  <inkml:trace contextRef="#ctx0" brushRef="#br0" timeOffset="81750">6503 4809 25247,'25'43'101,"-6"-5"-101,-17-17-39,-1 0-56,-1 1-101,0 0-146,0 0-173,0 0-1726,-4 8 2241,-7 3 0,4-10 0,-2-3 0</inkml:trace>
  <inkml:trace contextRef="#ctx0" brushRef="#br0" timeOffset="81935">6481 4612 20991,'4'9'716,"-2"-1"-699,-2-8-3294,0 0 0,0 0 0</inkml:trace>
  <inkml:trace contextRef="#ctx0" brushRef="#br0" timeOffset="82351">6854 4656 23842,'-49'74'336,"7"-11"-258,33-48-16,2-1-29,1-1 1038,86 27-982,-51-24-42,19 4 1,-2-3 53,-26-11 185,7 12-213,-11-8 240,4 23-195,-16-18 111,-14 24-184,-1-23-17,-29 18-50,17-23-197,-28 7-5,30-15-1999,-15 2-259,27-7 2482,-2-2 0,10 2 0,0-2 0</inkml:trace>
  <inkml:trace contextRef="#ctx0" brushRef="#br0" timeOffset="82733">7533 4721 26088,'11'98'73,"-2"-15"-51,-10-59 12,0-1-40,-1-2-5,2 0-28,0-3-51,0-1-543,2 2-5858,4-4-1379,0-4 7870,2-5 0,-6-6 0,-1 0 0</inkml:trace>
  <inkml:trace contextRef="#ctx0" brushRef="#br0" timeOffset="82887">7532 4546 21399,'2'11'577,"0"-2"-1394,-2-9-2460,0 0 0,0 0 0</inkml:trace>
  <inkml:trace contextRef="#ctx0" brushRef="#br0" timeOffset="83267">7751 4940 13261,'1'2'5119,"0"-1"1412,-1-1-6340,12 19-46,-9-19-27,9 12-22,-11-27-12,-1-3-23,2-2 7,0-1 16,1-2 151,8-22-11,18-13-191,-7 7 102,24-7-102,-29 43 12,22-7 137,-5 74 0,-3 16-227,1-30-253,1 30 1,-11-4 196,-23-47-67,-1-8-73,1-1-151,0-2-2324,1 1 587,0-3 2129,3 2 0,-2-5 0,3 0 0</inkml:trace>
  <inkml:trace contextRef="#ctx0" brushRef="#br0" timeOffset="83702">8430 4568 24615,'-57'36'-17,"8"-3"22,34-15 7,-1-1-1,2 1 17,1-1-28,1-1 11,2-1-5,3-2 515,64 11 0,19 0-426,-40-3-45,40 3 1,-13 1 66,-59-11 371,-16 26-382,2-17 62,-26 31-146,18-36 23,-18 10-45,19-19-610,-23 0 134,23-7-3972,-18-8-929,27 1 5377,-3-8 0,10 8 0,0 1 0</inkml:trace>
  <inkml:trace contextRef="#ctx0" brushRef="#br0" timeOffset="83949">8737 4612 21399,'3'9'2308,"0"-1"-1720,-3-8 1496,19 106-2162,-16-72 10,7 25 1,-3-3-610,-11-36-13,2-7-4966,-1 5 530,3-12 5126,-2-1 0,2-5 0,0 0 0</inkml:trace>
  <inkml:trace contextRef="#ctx0" brushRef="#br0" timeOffset="84079">8824 4415 19445,'0'0'0</inkml:trace>
  <inkml:trace contextRef="#ctx0" brushRef="#br0" timeOffset="84650">9087 4218 26872,'47'40'280,"-10"-1"-202,-36-7 1,0 2-29,-1 2-11,1 1-11,0 1-11,0 1-6,1-1-11,0 0 23,5 38-18,-2-35-5,7 41 0,-7-61-28,2 10 6,-4-24 44,-1 0-16,-2-7-79,-4-9 45,2 2-78,-11-20 83,6 13-33,-12-22 34,9 19-34,-14-21 39,11 22-22,-7-8 11,8 14 0,1 2-6,0 4 6,-1 2 6,2 1 0,0 5 5,0 0 11,-5 14 12,7-5 27,-5 19-10,11-16 16,2 19-11,4-20 56,13 18-50,-6-21 150,20 13-139,-16-17 45,20 5-57,-20-10-33,22 0-28,-19-6-520,28-11 128,-22 4-2611,31-19-402,-30 16 3433,14-9 0,-28 16 0,-1-1 0</inkml:trace>
  <inkml:trace contextRef="#ctx0" brushRef="#br0" timeOffset="85049">9525 4634 25769,'95'13'537,"-18"-4"-419,-65-15 16,-2-2-10,-1 0-29,-2 0-6,-1-2-33,-1 1-16,-1-2 32,1-16-66,-3 11 11,-6-19-12,-2 24-72,-22-2 50,9 15-11,-33 20 12,26-4 27,-28 32-11,34-25 101,-13 32-23,25-30 219,5 27-163,10-32 264,32 17-309,-11-28-16,57 4-179,-41-14-622,29-4 134,-36-1-850,-1-2-3771,-2 0-4616,-4-1 9787,-7 3 1,-11 1 0,-6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09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72 25657,'24'-41'129,"-4"10"-57,-18 37 1,0 6-6,0 4-27,-2 6-29,0 5-34,-3 3-49,-2 3-63,-3 2-83,-2 0-113,-2 2-190,-1-2-5287,-13 27 5808,10-22 0,-4 5 0,13-29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48.11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111 110 21377,'13'41'1356,"-1"-9"-1199,-8-10-23,-1-6-11,-1 1-33,1 2-23,1 0-5,-1 2-23,0-1-28,0 1-11,-1 0-5,1 10 21,-2-9-9847,0 6 6219,-1-12 4578,0-1 0,0-3-1,0-2 1,0-1 0,0-2 0,0 0-719,-1-1 102,0-2 2,0 1 226,0-3-44,0 1 579,-1-1 65,0-1 700,0 0-46,-1-1-1519,-1 1 0,2-1 1,-1 1-1</inkml:trace>
  <inkml:trace contextRef="#ctx0" brushRef="#br1" timeOffset="254">1 328 25513,'10'10'3035,"-3"-2"-5854,-7-8 1398,0 0 571,54-66-625,-35 45 1046,40-50 125,-46 63-1652,-2 0 1923,0 1-63,0 0-245,0 0-455,1 2-890,0 0-359,2 3-923,-1 1-2622,-1 1 5590,-3 0 0,-4 0 0,-2 0 0</inkml:trace>
  <inkml:trace contextRef="#ctx0" brushRef="#br0" timeOffset="701">395 0 21730,'21'54'322,"0"0"1,13 38-144,-35-59-22,-1 0-1,-3-1-10,-1 1 2481,-17 43-2655,19-53-6,-9 26-16,23-65 5,3-1-16,3-1-7,1-1-5,2 2-11,-1 1 39,0 3-11,-1 3 23,-4 1-18,-2 3-22,-2 1-11,-2 2-5,-2 1 27,0 2 1,0 0 16,-1 2 17,0 3 11,0 1 6,-1 3 5,0 1-11,0 3-5,0 0-6,0 2-56,0-2-56,1 0-106,0-2-113,0-1-117,1-2-145,-1-1-226,0 0-396,1-1-779,-1-1-1003,1 1-88,-1-2-3441,1 1 6554,-1-2 0,-2-2 0,-1 0 0</inkml:trace>
  <inkml:trace contextRef="#ctx0" brushRef="#br0" timeOffset="1101">746 416 21439,'54'7'689,"-9"-2"-459,-38-7-79,1-1-45,-1-1-44,1-2-17,1-2-6,-1-1-5,1-1-6,-1 0-6,0 0 0,0 1-33,-1-1 17,0 1-12,-1-2 6,0 0 0,0 0-5,-2-1 5,0 2 5,-2 0 29,-2 1-6,1 2-28,-1 2-23,-2 1-21,-2 2-1,-4 1 22,-3 2 29,-2 4 28,-5 4 33,-3 4 22,-1 3 35,-2 3 4,2-1-4,1 2-12,3 0-28,1 2-6,4 1-22,1-1 0,4-1 0,2-1-11,3-3-6,2-1 17,1-2-17,2-1 0,2-2-5,5-1-6,0-2-28,4-2-11,0-1-45,3-2-101,0-2-157,1 0-201,2-1-9316,0-1 9646,1-2 2808,-1-1 100,-1-1-2020,-4 2 1,-7 1 0,-2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20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1 181 25427,'50'0'285,"1"0"1,32 0-151,-69-5-12,0 0-17,-2 0-22,-1 0-16,-1-1 16,-1 0-28,0 0-6,-2-1 12,-1-2-12,-1 0 6,0-1-6,-2 0-10,-1-1 16,-1-8-40,-2-1-21,-1 1-51,-6 0 22,3 13-83,-23 3 111,14 7 0,-23 13 12,18-2 39,-19 26-28,19-16 179,-15 45-101,25-41 151,5 30 62,25-35 0,36 2-297,-8-12-553,21-6 402,-26-7-168,3-3-263,1-1-583,1-2-1703,1-2 2051,8 0 1,-28 3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14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3570 263 25982,'0'97'512,"12"-5"0,4-11-422,-7-46 50,25 58-73,-27-103-16,2-5 5,-2 1-17,-1-2 6,0-3 5,0-1-16,0-3-6,-1-2 44,6-24-38,-4 17 16,8-37-50,-10 40 6,8-31-12,-8 36-10,4-12-7,-4 19-38,0 3-46,0 1-89,1 4-78,0 3-107,0 1-106,1 3-2493,6 5 650,-5 3 2330,7 12 0,-12-10 0,2 5 0</inkml:trace>
  <inkml:trace contextRef="#ctx0" brushRef="#br0" timeOffset="465">4008 307 24447,'96'17'604,"-15"-3"-419,-62-11 1,1 0-18,-1-2-17,1 0-17,0-1-22,-1 0 73,7-4 45,4-8-180,-9 1 112,-2-16-128,-16 15 72,-12-20-66,2 18 44,-22-17-56,11 20 5,-25-11-27,22 16-6,-27 2-11,26 9 33,-27 19-16,26-6 16,-27 32-5,29-25 0,-15 36-17,25-33 22,-1 14-11,11-21 6,2-1 5,2-1 57,16 13-68,-3-14-50,36 15-28,-23-24-678,50 2 213,-41-9-4185,52-5 4717,-47 0 0,5-1 0,-31 2 0</inkml:trace>
  <inkml:trace contextRef="#ctx0" brushRef="#br0" timeOffset="734">4752 285 26575,'-29'-32'118,"2"10"-79,14 37-5,-2 1-12,0 3 17,-2 1 23,1 1-6,-1 1 78,-1 11 135,7 11-157,3-8 151,29 19-201,-1-35-85,73 14-173,-45-27-510,7-2 1,-1-2-1855,-7-5 2174,15-2 0,-39 2 0,-2-1 1</inkml:trace>
  <inkml:trace contextRef="#ctx0" brushRef="#br0" timeOffset="-3250">264 88 20347,'-4'40'408,"0"-2"-195,0-14 56,1 1 5,-1 1-10,0 2 16,0 1 588,-9 47-716,6-32 2,-2 11 0,-1 0-98,2-13-6,-8 35-39,9-44-302,-4 28 17,7-38-1396,1 14 309,7-32 1361,13-8 0,-10 1 0,7-5 0</inkml:trace>
  <inkml:trace contextRef="#ctx0" brushRef="#br0" timeOffset="-3017">1 504 23629,'43'-40'61,"1"1"1,33-24-168,-44 60-118,1 2-163,1 0-217,-1 4-355,0 1-469,-1 3-756,-1 1 2184,17 5 0,-27-7 0,8 3 0</inkml:trace>
  <inkml:trace contextRef="#ctx0" brushRef="#br0" timeOffset="-2585">723 438 23399,'-45'-16'538,"-12"72"0,8 18-538,29-30-510,-21 37 0,16-14 516,39-62 333,1-2-339,0-3 185,18-14-179,-12 3 27,26-31-22,-26 17 12,22-39-1,-25 33-16,11-34-17,-20 41 495,1-15-563,-8 31-72,-1-2 123,0 13 34,1 17-12,1-3-16,4 37-18,-2-24-581,8 39 55,-6-37-358,6 13-421,-8-22-750,2 0-1293,-2-2-4157,0-2 7545,-1-3 0,-2-9 0,-1-2 0</inkml:trace>
  <inkml:trace contextRef="#ctx0" brushRef="#br0" timeOffset="-2167">899 613 16084,'1'5'5691,"0"-2"-5467,-1-3 639,0 0-634,3 53 12,-3-37-17,3 38 11,-3-50 34,0-2 34,0-1 430,0-1-649,0-3-67,0-2 0,2-4 0,1-3-6,0 0-6,5-12-5,0 6 12,12-31-1,-6 22-17,22-41 12,-18 39-1,24-32-10,-23 40 22,19-16-6,-22 28 22,19-3-33,-19 12 12,23 14 4,-23-1 12,14 34-21,-20-20 21,0 39-28,-8-36-152,-7 33-39,1-38-139,-4 12-168,3-20-230,-1-2-364,2-2-7803,0 4 8895,2-7 0,2 0 0,0-8 0</inkml:trace>
  <inkml:trace contextRef="#ctx0" brushRef="#br0" timeOffset="-1651">1643 438 22683,'-46'22'238,"1"0"0,-32 18-59,60-16 6,1 0-23,1 0-33,2-1-34,3-2-28,2-1-22,4-2 50,1 7-22,5-11 403,9 5-308,-1-16 190,23-19-352,-17 4 61,18-26-33,-21 18 90,12-29-91,-13 23 68,14-33-79,-18 39 1,6-10-23,-12 26 28,4 9 129,-1 11 179,5 31-208,-2-11-27,2 18-39,-4-23-12,1 3-16,0-1-6,1 1 5,0 2-10,-1-1-6,0 48-6,-6-37-11,-11 45-6,-4-61-72,-30 13 22,17-28-555,-43-8 320,44-15-717,-22-18 218,34 8-5713,-1-26 6503,11 16 0,1-3 0,3 18 0</inkml:trace>
  <inkml:trace contextRef="#ctx0" brushRef="#br0" timeOffset="-934">1862 679 25012,'51'-13'230,"0"0"0,32-10-157,-68 12-17,-3 0-6,0 1 6,-2-1-22,-2 1-1,-1-1-5,-2 0 12,-3 0 10,-6-7-84,-16 3-5,4 2-34,-19 6 34,18 10-45,-19 10 62,20-3-40,-13 28 57,22-19 38,-2 23 18,15-15-7,4 9-32,4-8 10,2-2-33,-2-9-124,6 8-72,-3-7-712,13 12 152,-13-15-3030,15 9 1965,-17-15-7198,12 0 7597,-19-9 453,3-9 958,-7 0 7885,-1-10-5549,-2 10 1713,1-6-3322,-1 10 315,3-1-600,-1 2 851,10-8-1047,-4 4 364,17-14-425,-13 11 173,17-18-263,-16 13 34,15-20-74,-14 16 96,31-41-118,-24 32 34,34-33-28,-35 44-12,15-2 1,-21 17 61,10 19-50,-14-2 56,7 39-62,-14-23-11,2 30-28,-5-33-442,2 34 178,-2-35-1607,-1 27 594,-2-38-4895,-4 6-2409,1-15 8609,-1-2 0,3-3 0,2-1 0</inkml:trace>
  <inkml:trace contextRef="#ctx0" brushRef="#br0" timeOffset="-650">2826 0 24575,'-1'56'429,"0"0"0,-1 41-205,0-58-17,0 0-45,0 1-27,0 0-40,1-1 62,-1 44-174,2-39-84,-1 48-39,1-67-852,-1 15 371,0-30-3104,-1 2 392,1-11 3333,-2-4 0,2 1 0,1-2 0</inkml:trace>
  <inkml:trace contextRef="#ctx0" brushRef="#br0" timeOffset="-482">2606 372 24923,'68'-20'-1987,"0"0"0,1 0 0,-9-7 0,-3 7 1987,15 20 0,-13 7 0,-40-3 0,-2 0 0</inkml:trace>
  <inkml:trace contextRef="#ctx0" brushRef="#br0" timeOffset="1635">264 1577 24435,'0'-35'404,"0"11"-220,0 36 18,0 3-22,0 3-23,1 1-17,-1 2-28,1 2 5,0 15-89,0-8-5,3 45-7,3-22-49,-2 8-393,4-19 73,-5-30-4173,12-5 298,-6-14 4228,10-12 0,-13 8 0,0-2 0</inkml:trace>
  <inkml:trace contextRef="#ctx0" brushRef="#br0" timeOffset="1800">395 1182 5739,'34'-12'0,"-6"2"0</inkml:trace>
  <inkml:trace contextRef="#ctx0" brushRef="#br0" timeOffset="2250">789 1379 23579,'-45'36'92,"1"-1"0,-32 24 60,54-42 839,68 30-974,-29-29 22,56 21-22,-49-34 5,-1 1-5,-5 1 84,6 8-6,-11-4 437,-1 16-358,-14-14 128,-19 17-240,5-17 67,-29 15-118,22-18 0,-14 6-11,16-10 0,0-2 6,1 1-325,-6-1 11,13-1-3429,5 5 52,15-4 3685,11 4 0,-9-6 0,0 0 0</inkml:trace>
  <inkml:trace contextRef="#ctx0" brushRef="#br0" timeOffset="2789">1446 1577 24060,'12'96'118,"-3"-15"-68,-13-59-5,0-1 5,1-3-16,-1-1 16,1-4 34,-1-2 40,1-5 279,1-1-179,-3-17-219,3 4 35,-1-24-29,2 12 6,3-9-12,1 7 1,9-15-6,1 8-17,16-22 11,-9 22 1,25-22 16,-21 29 17,24-11-6,-31 26 113,13 11-73,-23 6 84,4 32-124,-9-16 28,0 39-44,-2-36-163,4 33-44,-1-38-1323,8 21 488,-5-31 1036,10 7 0,-12-17 0,5 1 0</inkml:trace>
  <inkml:trace contextRef="#ctx0" brushRef="#br0" timeOffset="3137">1993 1598 22408,'-27'81'790,"8"-16"-516,29-57 12,0-2 16,2-3-16,0 0-12,1-3 281,14-7-410,-9 0 209,20-17-248,-24 10 280,12-27-330,-20 23 0,-1-21-28,-11 25-44,-16-13 4,6 15-167,-34-3 62,30 12-359,-18 6 61,28 3-2217,-2 16 705,8-10 1927,2 15 0,2-20 0,1 4 0</inkml:trace>
  <inkml:trace contextRef="#ctx0" brushRef="#br0" timeOffset="3468">2388 1182 24973,'9'62'628,"-1"-5"-421,-9-18-61,-1 1-12,0 1-22,-1 1-17,2-1 68,-1 43-135,2-38-68,0 43-38,1-60-258,0 23 174,-1-31-2085,-7 10 634,3-25 1613,-8-9 0,9 2 0,-2-6 0</inkml:trace>
  <inkml:trace contextRef="#ctx0" brushRef="#br0" timeOffset="3713">2169 1445 26206,'85'-27'-185,"0"0"0,0 1 0,-14 2 0,-3 0 0,-13 9-879,-3 12-806,-31 6-2399,-3 3-4906,-5 2 9175,-3 0 0,-5-3 0,-3-3 0</inkml:trace>
  <inkml:trace contextRef="#ctx0" brushRef="#br0" timeOffset="4151">3176 1467 26200,'-2'89'45,"1"-14"-34,1-57-11,0-1 11,0 2-33,-2-2-12,-1 2-44,-1-2-68,2 1-1008,-1 11-3819,6-3-4858,2 2 9107,1-13 0,0-10 0,-4-4 1</inkml:trace>
  <inkml:trace contextRef="#ctx0" brushRef="#br0" timeOffset="4338">3220 1270 20688,'43'-35'0,"-8"7"0</inkml:trace>
  <inkml:trace contextRef="#ctx0" brushRef="#br0" timeOffset="4783">3482 1620 25730,'-16'71'509,"2"-17"-397,11-59 11,-1-3-72,0 0-6,1-2-23,1 0-28,1-1 29,2-6-18,3 3 18,13-27 117,18-18 16,31 35 1,4 5-157,-8-18-6,5 39 1,-12 14 5,-45 6 23,5 16-46,-3 5-22,-5-12-414,-1 16 129,-9-31-1760,-6 12 735,2-18-4784,-4 4 6139,7-9 0,1-1 0,3-2 0</inkml:trace>
  <inkml:trace contextRef="#ctx0" brushRef="#br0" timeOffset="5249">4271 1314 25130,'-46'24'53,"1"1"0,-31 18-30,55-28 5,1 0-6,4-2-5,2 0 0,4-1-1,3-2-27,3 1 17,3-2-1,1 0-5,4-1 23,16 9-11,-3-6 16,33 12-17,-25-14 78,32 13-38,-33-11 100,24 14-89,-32-12 274,9 19-202,-20-18 135,-7 15-168,-5-16-12,-7 4-27,-1-5 33,-11 3-61,4-3-12,-29 6-22,22-11-140,-32 1-34,37-8-1109,-15-9 410,29 1-6868,-1-15 7741,10 11 0,0-2 0,1 9 0</inkml:trace>
  <inkml:trace contextRef="#ctx0" brushRef="#br0" timeOffset="5533">4643 1314 26133,'-9'55'114,"-1"0"1,-5 38-98,9-66-17,3-4-11,0-1-28,1-4-62,2-1-95,1-4-589,4 1-7056,13-5 7841,-3-2 0,1-4 0,-10-3 0</inkml:trace>
  <inkml:trace contextRef="#ctx0" brushRef="#br0" timeOffset="5704">4730 1007 23343,'6'4'0,"-2"-1"0</inkml:trace>
  <inkml:trace contextRef="#ctx0" brushRef="#br0" timeOffset="6216">5059 876 26424,'14'60'95,"0"-1"0,0-4 1,-7-6-35,-16-11-16,0 0-28,1 0 22,1-1-28,0-1-5,1 1-1,1-2-55,1-1 56,-1 10-51,1 5-162,-17-138 156,9 82 34,-1-56 1,0 2-12,0 55-23,-9 4 34,5 3 1,-6 3 16,8 3 5,0 4-10,0 0-12,2 4 11,1-1 90,2 20-45,4-11 124,9 35-107,4-32 73,19 28-34,-2-28-34,13 6-10,-4-15-18,0-7-21,-9-6-35,-3-2-27,-9-4-29,-1 0-55,-1-2-96,0 0-128,-1-2-219,0-1-370,0 0-710,-1-1-2488,2 0 4145,0-3 0,-4 5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31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87 21271,'36'-48'168,"-6"9"-140,-30 39 229,0 0 1,0 2 51,0 1 4,0 4-106,-2 2-89,1 3-40,-2 2 102,-2 27-147,2-16 90,-3 39-67,5-38 96,-1 34-108,2-33 68,-4 32-89,2-32 16,-2 26-28,3-33 12,0 16-23,1-26-34,0 6 12,0-13-1,0 1-128,0-3-39,0 0-124,0 0-734,0 0 208,-2 1-257,1 1-2337,-5 4 773,1 0 2661,-6 5 0,7-7 0,-2 1 0</inkml:trace>
  <inkml:trace contextRef="#ctx0" brushRef="#br0" timeOffset="301">12 284 17300,'-6'-2'2716,"1"0"-2307,5 2 2157,0 0-2516,65-38-28,-39 27-5,51-30-39,-54 38-12,-2 0-78,0 1-78,-2 1-101,-1 0-1474,12 1-3444,2 2 1904,0-2 3305,-3 1 0,-20-1 0,-1 0 0</inkml:trace>
  <inkml:trace contextRef="#ctx0" brushRef="#br0" timeOffset="716">560 65 19815,'4'60'239,"-1"-1"0,1-4 0,-1-7-38,-3-14 1,-2 1-1,1-2 1,-2-1-40,0-3-33,0-1 50,-2 5 220,0-1-175,2-9 918,0-8-828,3-14-6,2-13-320,0 2-27,5-20-11,-1 9-107,19-31 101,-12 28-84,21-20 95,-23 33-67,10-1 51,-13 10-85,10 11 140,-10 0-44,11 26 44,-13-15-5,7 22 17,-7-15-253,3 8-21,-3-12-113,-2-4-113,-2-12-155,0-1-141,-1-2-218,0 1-426,0-3-504,0 0-890,1-1-4258,-1-1 7086,0 0 0,0 0 0,0 0 0</inkml:trace>
  <inkml:trace contextRef="#ctx0" brushRef="#br0" timeOffset="1117">910 459 20795,'95'5'856,"-17"-2"-486,-67-4 56,-1 0 39,-2-2-22,-1 2-68,-2-2-67,-2 0 515,4-11-694,-3 7 95,3-17-185,-6 13 45,1-16-73,-2 13 0,0-18 6,-1 19 57,-4-11-80,1 17-202,-10-2 124,6 10-11,-19 13 89,13-2 6,-25 30-5,22-20-1,-14 36 12,24-31 16,3 34-27,10-36-63,22 24 7,-7-33-695,34 8 224,-27-19-157,16 1-185,-19-7-196,0-2-498,2-3-1048,-1-2-4217,-2 0 6833,-3 0 0,-11 4 0,-3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38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23366,'26'72'700,"-6"-6"-560,-21-36-34,-1 2-33,-2 1-34,1-1-22,-3 2-11,1-2-18,0 1-21,0-1-1866,-1 38 1075,3-40-2071,-1 23 67,6-50 2828,3-4 0,-2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42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1 24368,'28'8'566,"-4"1"-376,-17 0-5,0 3-11,0 1-23,-2 4-27,-1 5-12,-1 2 78,-1 49-168,0-30-2,0 9 0,0 0-9,2-13 11,5 40-22,-4-49 39,3 26-39,-5-38-44,0 9 38,-3-22-50,1 0-28,-1-5-1137,-1-6 95,1 1-1059,-1-5 2185,1-7 0,-1 9 0,1-5 0</inkml:trace>
  <inkml:trace contextRef="#ctx0" brushRef="#br0" timeOffset="564">17 242 15933,'-9'-2'3288,"1"2"-2235,8 0 3394,0 0-4369,61-21-492,-37 13 414,48-16 108,-51 21-120,-1 0-21,0 2-51,0 1-1507,27 9 746,-19-3-3681,42 14 2387,-41-11-3592,29 11 4751,-36-12 750,15 4 812,-27-9 4722,5-1-3114,-12-1 1921,0-1-3573,-3 1 218,-3 4-538,0 0 326,-13 16-443,7-8-23,-7 11-11,8-9-5,0 1 0,0 1-6,1 0-12,2 1 1,1-2 11,3 1 90,3 9-62,2-10 11,3 6 202,6-12-140,-3-4 39,5-1 201,3-4-201,-4-2-17,4-2 152,1-7-163,-6 0-5,4-6 145,-3-5-123,-3 4-40,2-6 135,-5-3-218,-4 7 16,0-6 12,-8 3-68,-1 6-11,-6-1-72,-7 5 27,2 4-89,-6 1-420,2 4 39,6 2-169,-2 1-1343,7 5 223,4 0-1354,-1 3 3147,6 1 0,-1-4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40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58 110 23007,'-15'28'-28,"4"-4"23,10-18-1,1 1 6,1 2 23,2 0 5,2 1 16,2 0-16,2 1-5,0 1 10,1 0 7,0 0 139,3 12-95,-6-8 274,3 21-212,-11-20 279,-20 28-408,6-28-45,-19 16-22,21-25-421,-5 1-55,12-9-9305,0-16 8967,6 7 0,0-9 1,1 15-1</inkml:trace>
  <inkml:trace contextRef="#ctx0" brushRef="#br0" timeOffset="401">167 220 14375,'94'6'8150,"-61"-6"-6699,55 2-1160,-79-11 261,-2 1-485,1-3 232,-2 1-271,-1 0 769,0 0-769,0-2 0,0-1-12,4-9-60,-4 9 139,1-12-123,-5 18-174,-4-3 96,-2 9-79,-17 7 174,7-1-34,-33 22 45,27-13 45,-25 25-45,32-22 11,-8 17 0,15-17-22,1 24 11,6-22-17,9 24-5,0-30-6,9 6-67,-4-11-96,0-1-157,2-1-212,2-2-1517,9 0 77,-5-2 2000,19 1 0,-27-3 0,7 0 0</inkml:trace>
  <inkml:trace contextRef="#ctx0" brushRef="#br0" timeOffset="767">868 1 21937,'-84'50'740,"15"-6"-550,53-33-5,1 0-39,3-2-40,2 0-50,3-1-28,2 0 11,3-1 891,13 16-728,-1-10 173,25 20-302,-16-21 22,14 10-67,-19-11 504,2 16-263,-13-13 263,-19 19-476,-1-19-17,-41 18-100,27-19-964,-37 9 28,41-16-8834,-14 1 8254,31-6 1,0-1-1,8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39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23999,'-3'15'548,"1"3"-368,1 5-1,-1 2-28,-2 3-22,0 2-45,0 0 28,0 18-89,-1-12-12,1 11 0,-1-1-33,1-12-52,0 9-474,1-8-40,1-12-336,1 3-3159,4-10-438,0-8-3981,3 0 8502,0-7 0,-3-1 0,-1 0 0</inkml:trace>
  <inkml:trace contextRef="#ctx0" brushRef="#br0" timeOffset="437">360 329 25007,'-48'40'0,"-1"0"0,10-22 2,-2 32 1,15-2 3,29-38 16,2-2 12,4-2 22,-1-2 28,3-2-23,0-2 29,2-2-11,0-3-29,1-3 29,2-4 22,12-16-68,-10 9 68,19-28-73,-23 28 50,10-16-106,-18 25-117,2-3 111,-6 10-83,-1 6 117,-1 3-12,-2 22-16,1-9-247,-1 35-21,3-27-1782,7 37 621,-1-35-8115,8 37 9572,-9-35 0,1 3 0,-6-22 0</inkml:trace>
  <inkml:trace contextRef="#ctx0" brushRef="#br0" timeOffset="733">557 417 14219,'12'9'4705,"-3"-3"-3870,-9-6 3343,0 0-4021,2 70-12,-2-41-21,2 56-18,-2-57-22,0 1-34,0 0-10,0-1-7,0-1-22,0-2 6,0-1 6,0-4-7,0-1 1,0-5 34,0 3 10,0-10 158,0 2-242,0-9-744,-1-8 213,0 2-3272,-1-22 471,1 13 3355,1-14 0,0 19 0,0 1 0</inkml:trace>
  <inkml:trace contextRef="#ctx0" brushRef="#br0" timeOffset="982">513 461 23881,'54'-39'341,"1"1"1,19-20-314,-36 64-17,-29 6 1,-2 1-7,-1 2 6,-2 1 1,-2 1-12,-2 0 11,-2 1 0,-2-1 0,-3 0-5,-2-1-12,-2 0-111,-10 6-35,5-6-83,-7 5-554,1-4 150,6-5-4369,-7 3 1973,16-10-1989,-2 1 5024,11-6 0,-1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38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53 24609,'8'-29'274,"-3"6"-251,-9 23-6,-1 0-6,0 0 6,-2 0-17,1 0 0,-4 3 5,2 0 23,-15 18-5,10-9 27,-19 35-50,23-27 11,-4 23 0,12-26 6,7 12-11,0-16-6,24 10-28,-12-17-191,24 2-72,-20-7-2902,27-1 421,-20 0 2772,26 0 0,-38 0 0,5 0 0</inkml:trace>
  <inkml:trace contextRef="#ctx0" brushRef="#br0" timeOffset="352">518 96 24172,'-37'40'67,"7"-5"-44,24-19-6,3-1 5,1 0 0,2-2-5,2 0 17,2-2 89,12 4 241,18-8-291,-5-2 61,16-13-55,-25-3 364,24-30-298,-25 19 247,15-35-302,-28 36 22,0-14-84,-10 21-202,-18-4 17,7 12-778,-28 4 403,26 6-1132,-13 9 303,22-5 1361,-2 13 0,8-14 0,0 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01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 0 26301,'-2'36'123,"-1"-2"-89,-6-11-18,0 2-4,0 0-12,-2 3-23,1-1 18,-1 1 10,-4 12 18,4-9-35,-8 27 12,11-30-11,-4 23-17,10-35 28,1 10 23,3-20 16,2 1 101,6-5-39,-1-2-34,5-3 62,6-5-68,-3 0-10,5-3 21,2-4-94,-6 2 56,5-4-1,1-3-5,-6 3 39,19-21 1,-17 16 66,22-28-89,-25 28 117,16-26-134,-21 28 90,8-22-79,-14 25-22,2-9 16,-3 10-16,-2 3-11,1-1 22,-1 4-28,-1 4 0,1-1-51,-2 5 7,-1 1-136,0 0 130,0 3 39,-1 1 11,-1 3 39,1 1-28,-1 2-16,0 1 10,0 2-22,0 3 29,-1 0 4,-1 13-16,1-4 0,-3 9 17,3-8-6,-1 0 17,1 1-16,-2 1 27,-2 10 0,0-7-28,1 7-22,0-13 0,1-2-45,0-2 39,0-2-117,1 2-18,2-7-105,1 2-673,1-5 85,0-2-634,0 1 1479,-2-3 0,1-2 0,-1-1 0</inkml:trace>
  <inkml:trace contextRef="#ctx0" brushRef="#br0" timeOffset="233">506 526 25713,'-13'54'-331,"0"1"0,-11 36-397,5-69-532,-1-2-1299,-1-2-3457,0-1-2733,2-4 8749,3-3 0,8-4 0,2-4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4:36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3927 443 20783,'92'-2'577,"-18"0"-409,-66 0-17,-2-1-33,0 0-28,0-1-18,-1-1-21,0 0 22,2-4 51,3-17-113,-3 11-6,1-17-16,-7 22-230,-2-11 61,-2 13-296,-16-2 443,5 12 33,-20 10 17,16 1 212,-22 26-122,20-16 212,-21 49-230,30-42 142,-3 34-86,18-41-33,5 4-16,5-12-18,4-2-44,3-4-982,49-4-547,-29-5 1495,53-7 0,-71 2 0,9-2 0</inkml:trace>
  <inkml:trace contextRef="#ctx0" brushRef="#br0" timeOffset="-1183">2761 372 19316,'-38'-6'174,"4"5"-73,17 15 5,0 0-16,2 0 5,1 1-11,3 0 6,2 0 22,2-1 0,4 0 140,0 6-124,4-5 191,8 12-223,-1-13 4,7 5 24,4-6-102,-1-5-364,28 3-72,-17-7-2644,43-4 806,-38-4 2252,36-7 0,-50 6 0,9-2 0</inkml:trace>
  <inkml:trace contextRef="#ctx0" brushRef="#br0" timeOffset="-833">3121 416 17580,'-56'75'750,"11"-12"-464,41-50 22,3-1 45,1-1 6,3-2-23,3-1 0,3-1 711,21-2-868,-12-2 174,32-7-292,-28-2 175,24-15-118,-27 7 195,16-22-240,-23 17 62,2-27-124,-14 25-17,-11-23-39,1 28-431,-23-7 184,14 20-1186,-30 17 644,26-3-4012,-21 24 1710,29-19 3136,-3 9 0,15-18 0,0-1 0</inkml:trace>
  <inkml:trace contextRef="#ctx0" brushRef="#br0" timeOffset="-417">3396 423 12264,'4'4'1759,"0"-1"-1065,-4-3 3401,0 0-3887,-4 62-24,3-44-16,-2 46 23,3-60 10,0-1 40,0-2 414,0 0 40,3-4-611,-1-2 72,12-14-128,-6 6-11,16-28-39,-11 19-101,24-35 89,-17 31-28,29-30 51,-27 36 28,20-11-17,-29 25-62,6 1 62,-14 9 34,4 18-23,-4-6 28,7 32-22,-7-25-6,4 14-16,-5-19-1,0 0-5,0-1-224,1 6-68,-1-11-217,0 5-1329,0-9 399,-2-3-679,2 1 2129,-2-2 0,0-2 0,-1 1 0</inkml:trace>
  <inkml:trace contextRef="#ctx0" brushRef="#br0" timeOffset="-3733">45 482 21702,'6'89'218,"0"-18"-106,-6-68 68,1-1 106,-1-1 974,0 0-969,2-2-112,-2-1-112,1-2-33,0-3-12,0-1-10,1-2-12,1-2-12,0-1-16,1-1-11,1-1-6,0-2-27,1 0-63,4-10-38,10-11 145,-6 11-107,7-3 85,-14 25-85,4 2 130,-6 5 50,4 12-29,-4-2 85,4 19-84,-6-15 28,2 19-23,-4-21 6,1 11-28,-1-16 34,0 1-17,0-7 201,1-1-95,0-2 79,7-7-180,-2 0-55,24-22 5,-12 11-96,28-25 68,-27 23-106,20-12 117,-28 22-84,8 0 135,-16 10 61,5 13-39,-6-3 34,7 22-68,-6-16-5,3 9-51,-3-11-111,0-1-180,1 1-246,-1-2-309,0 0-347,0-2-739,1-2 1994,3 4 0,-4-7 0,1 2 0</inkml:trace>
  <inkml:trace contextRef="#ctx0" brushRef="#br0" timeOffset="-3366">659 439 21209,'-15'95'930,"7"-17"-622,11-66 6,3-1-23,1-2 12,1-1-18,1-1 1,2-2-23,-1-3-39,2-1 112,7-2 118,15-16-337,-10 6 259,12-27-292,-27 22 78,2-25-128,-12 24-73,-11-20-28,2 24-460,-24-4 191,14 17-1232,-33 15 733,28-1-3523,-26 18 1496,35-18 2862,-6 7 0,18-16 0,2-1 0</inkml:trace>
  <inkml:trace contextRef="#ctx0" brushRef="#br0" timeOffset="-3015">1009 1 23623,'14'47'437,"-2"-3"-269,-12-14-28,0 2-11,0 3-62,-2 0-33,1 3-17,-3 0-17,1 1 22,0-1 17,-1 16-16,-4 34-12,3-26-39,-3 26-39,7-67-549,0 6 224,1-23-1317,2 1 460,-1-6 1249,4-8 0,-4 6 0,1-6 0</inkml:trace>
  <inkml:trace contextRef="#ctx0" brushRef="#br0" timeOffset="-2749">790 329 25539,'87'-19'364,"-10"3"-336,-47 13 6,1 0-1,1-1-27,1 2 11,0 0-152,26 1-5,-23 0-1215,33 2 403,-45 1-8879,20 9 8362,-33-5 0,6 3 1,-15-7-1</inkml:trace>
  <inkml:trace contextRef="#ctx0" brushRef="#br0" timeOffset="-2550">1403 395 24038,'-1'53'42,"0"0"0,-1 31-1498,-3-60-499,3-7-706,-2 0-1170,0 2-1036,0-1 1254,0-1 3613,1-5 0,1-6 0,1-2 0</inkml:trace>
  <inkml:trace contextRef="#ctx0" brushRef="#br0" timeOffset="-2407">1434 250 18358,'0'-3'1888,"0"0"-1815,0 3-3350,0 0 0,0 0 0</inkml:trace>
  <inkml:trace contextRef="#ctx0" brushRef="#br0" timeOffset="-2050">1550 376 12701,'-11'50'2316,"-1"0"0,-6 33-1969,18-67 40,2 1 27,1-4-15,2 0 9,1-4-16,1-1-5,0-3 27,1-1 566,12-4-806,-4-3-90,10-3-28,-9-2-34,1-2 23,1 0 11,-1-1 22,-1 1 12,-1-1 0,-2 1 185,5-13-203,-8 8-4,1-10 16,-10 3-51,-1 5 29,-10-15-51,2 17-162,-17-11 0,11 18-914,-18-2 370,18 10-3068,-14 12 1712,16-3-7095,-8 17 8298,13-16 0,0 2 0,5-10 0</inkml:trace>
  <inkml:trace contextRef="#ctx0" brushRef="#br0" timeOffset="-1681">1853 440 18072,'31'85'841,"-6"-17"-522,-22-61 45,-3-2 28,2-2 12,-2-1 419,0-1-482,0 0 226,0-6-517,0 0-11,0-18-39,2 7 0,6-30-22,0 23-51,17-28 61,-11 30 12,20-16 0,-20 27-34,15-3 29,-18 15 33,9 19-17,-12-4 12,7 33-23,-9-25-197,5 30-105,-7-30-3322,1 26 40,-4-30 3584,-1 12 0,0-25 0,0-1 0</inkml:trace>
  <inkml:trace contextRef="#ctx0" brushRef="#br0" timeOffset="6400">177 1336 25959,'-26'-12'-45,"3"5"23,13 10 22,-2 3-6,1 1-5,-1 2 6,-1 1-12,1 1 6,-1 1 11,2 1-6,1 0-5,1 2 16,3 0-5,1 2 12,3-1-12,0 1 5,2-2-22,4 7 1,8 4 16,-3-8 56,8 1 0,-11-16 22,2-1 6,-4-5-22,2-2-12,0-4-11,9-19-33,-5 8-6,16-32-6,-14 28 34,15-27-28,-17 31-5,8-12-29,-14 24-190,1 0 185,-5 11 61,1 13-11,1-2 17,6 23-28,-3-18-72,10 22-29,-7-25-1037,13 20 360,-12-22-5462,11 14 6240,-12-15 0,0 0 0,-6-8 0</inkml:trace>
  <inkml:trace contextRef="#ctx0" brushRef="#br0" timeOffset="6917">943 1271 26799,'-33'-12'-45,"2"4"23,16 16 16,-2 0 12,1 1-6,0 1 17,1-1-23,2 1-16,1-1-6,3-1-11,2 0-29,3-2-156,1 6 79,10-1 89,-2 1 17,19 1 67,-12-7-28,9 4-6,-11-4 51,5 6-40,-5-2-27,5 10-23,-7-7 62,5 17 33,-8-9 124,-4 12-112,-7-13 27,-15 2-78,5-11-11,-27 6-33,19-11-158,-31-2 12,35-6-129,-11-4-202,25 1-291,1-1-688,1 1 1489,3-6 0,0 7 0,1-2 0</inkml:trace>
  <inkml:trace contextRef="#ctx0" brushRef="#br0" timeOffset="7200">1053 1271 19787,'8'7'3148,"-2"-1"-2387,-6-6 1345,0 0-1966,26 14-22,-20-2-28,18 13-18,-27-6-44,0 0-28,1-1-123,-1 23-90,1-18-756,1 25 23,-1-29-8885,0 18 7723,1-24 1,0 6 0,1-19 0</inkml:trace>
  <inkml:trace contextRef="#ctx0" brushRef="#br0" timeOffset="7348">1096 1074 20699,'0'0'0</inkml:trace>
  <inkml:trace contextRef="#ctx0" brushRef="#br0" timeOffset="7751">1228 1402 22515,'14'96'711,"-2"-18"-554,-10-68 72,-1-2 124,0-3 117,0-2 102,0-1-40,0-2-117,-1 0-135,1-2 5,-1-15-234,1 3-12,1-13-11,1-1-23,1 4-10,4-7-1,0 7-5,2 0 11,1 0-11,14-18-174,34 41 185,-25-13-6,16 43-10,-41 2 4,-5-7-10,2 7-23,-4-10-39,0-1-67,0-2-73,-2 0-134,2-3-153,-2-1-2945,1 5 376,0-9 3080,0 4 0,-1-11 0,0-1 0</inkml:trace>
  <inkml:trace contextRef="#ctx0" brushRef="#br0" timeOffset="8234">1731 1293 22823,'-29'19'106,"1"-1"-61,11-4-23,0 1 1289,7 53-1048,6-48-95,7 37-51,4-63-16,1-3 0,2-2 0,-1-2 16,2-1 2,-1-1-24,2 1 112,7-9-179,-7 11-6,11-6-33,-15 15-28,8 3 50,-10 5 62,6 20-56,-6-7 78,6 34-56,-8-26 12,3 17 5,-6-19 5,0 2 6,-1 0-16,-3 2-18,-1-1 1,-5-1 11,-3 0 112,-20 15-129,9-17 78,-33 18-123,31-29-296,-23 5 117,31-14-1502,-8-3 298,20-5 1400,1-9 0,4 7 0,2-5 0</inkml:trace>
  <inkml:trace contextRef="#ctx0" brushRef="#br0" timeOffset="8584">2060 855 25354,'-9'54'78,"1"0"1,-6 39-23,11-61-17,1 1 23,-1 0-12,1 2-5,0 0-17,1 0-11,-1 1-11,1 12-51,0 19 0,0-21-504,2 8 162,0-44-1259,1-1 139,0-12 1507,3-10 0,-4 7 0,3-5 0</inkml:trace>
  <inkml:trace contextRef="#ctx0" brushRef="#br0" timeOffset="9001">2169 1336 26256,'93'9'218,"-16"-3"-162,-66-13 0,0-1 0,0 1-16,-1-3-12,0 1 0,-2-1 0,1-1 67,4-12-78,-7 10-85,2-11-27,-10 17-241,-14 0 258,2 7-1,-27 12 63,19-3-18,-25 21 34,28-15 73,-19 24-6,26-22 291,-5 25-190,14-23 381,18 22-386,-2-23 16,39 16-207,-24-22-73,20 2-162,-21-10-353,-1-2-1048,-3-1-4345,-2-1 6009,-2 0 0,-9 0 0,-3 0 0</inkml:trace>
  <inkml:trace contextRef="#ctx0" brushRef="#br0" timeOffset="9966">3067 986 24850,'30'-42'95,"-6"8"-67,-24 34-17,0 0 0,-1 2 1,-1 1 21,0 4 12,-2 2-6,1 4 0,-1 3 23,0 13-17,2-5 67,0 36-89,2-27-12,1 47-5,-1-44 66,3 45-60,-1-49-1,0 24-17,-1-36-61,-1 10-6,0-21-504,0 4 185,0-12-151,0 2-197,0-1-352,0 0-8739,-1 7 8216,1-6 1,-1 4 0,1-7 0</inkml:trace>
  <inkml:trace contextRef="#ctx0" brushRef="#br0" timeOffset="10219">2870 1161 17988,'-3'-1'3131,"0"0"-2397,3 1 1921,0 0-2375,67-19-686,-38 12 563,53-14-57,-54 18 127,1 0-188,-1 2-33,1 0-68,-1 1-766,11 5 828,17 17 0,-22-12 0,4 10 0</inkml:trace>
  <inkml:trace contextRef="#ctx0" brushRef="#br0" timeOffset="11083">3527 1183 25450,'-39'-14'16,"3"6"-21,15 18-6,0 3-6,-1 2 0,1 2 6,0 1 0,3-1-1,3 3-11,3-1 12,4 1-28,2 8 39,4-7 0,13 17 11,-3-22 51,22 10-50,-15-21 144,18-3-94,-18-7 33,16-16-67,-18 5 6,16-28-23,-17 22 11,16-30-38,-15 29 16,14-18 0,-18 28-124,5-4 52,-11 14 10,-1 1 28,-2 3 34,0 4 0,0 2 12,0 4 21,-1 4-22,0 1 1,0 3-12,0 2-12,1 1 1,1 1 17,1 0-17,3 0-17,1-1-45,2 0-29,-1 0-962,7 12 454,-5-14-1390,7 16 1272,-9-25-33,0 1-657,-3-8 701,-3-4 23,3-1-533,-1-7 858,0 0 10,3-12 404,-3 10 1148,3-13-364,-4 15 1742,1-9-1894,-2 12 780,0-3-1126,-1 6 346,0 0 1311,0 2-1786,0 0-73,0-2-73,1-2 23,2-7-46,0 1 96,5-18-90,-3 10 0,11-26-16,-7 23-18,20-29-16,-13 30 45,21-23-29,-21 28 12,17-6-17,-20 17-56,14 4 79,-16 3-7,14 20-38,-14-7 44,10 34-33,-13-25-28,9 35 5,-10-35-465,6 25 119,-10-32-2196,2 13 497,-7-21-1489,0 3 3568,-2-8 0,1-2 0,1-1 0</inkml:trace>
  <inkml:trace contextRef="#ctx0" brushRef="#br0" timeOffset="11651">4359 1183 24497,'-65'-4'179,"8"5"-140,34 14-5,1 1-17,4 0-6,3 0-17,2 0 1,4 1 10,2 0 18,4 6 22,6 6-17,1-8 330,12 0-212,-7-18 157,13-7-231,-11-2 96,14-20-128,-15 10 32,11-26-60,-12 22-29,13-26 6,-13 30-1,10-12 1,-12 21-50,7-3 33,-8 7-17,7 1 34,-8 6 11,2 2 5,-3 5-5,-1 1 0,1 4 28,-1 1 11,1 2 1,-1 3 21,2 0 79,2 32-73,-4-24 79,3 32-51,-8-39 191,-16 22-208,3-22 101,-43 27-173,31-32-45,-31 12 0,38-23-471,-12-1 51,20-5-3131,-3-11 111,13 1-5477,2-8 8956,3 7 0,0 4 0,-1 3 0</inkml:trace>
  <inkml:trace contextRef="#ctx0" brushRef="#br0" timeOffset="12316">4534 1249 24475,'50'9'224,"0"0"0,33 5-129,-71-14-11,0 0-34,-1 0 12,0-2-1,-2-2 7,-1 0-12,-1-2 17,-2 1-11,0-1 38,0-5-83,-4 2 17,1-15-34,-5 10 11,0-8-28,-3 10-16,0 2-208,-14-3 184,9 7-27,-19 2 67,18 7-16,-9 9 16,12-3-17,-13 29 29,13-19 38,-9 38-27,14-33-6,0 22 11,4-25-16,2 7 5,3-12 56,4 6-40,1-8 12,2 3-11,4-6 28,-3-4 12,3 0 4,-4-5 18,-1 0-7,-1-2 113,5-1-73,-4-1-11,2-2 134,4-10-184,-7 4 55,11-14-67,-12 10 62,17-29-95,-13 20-6,11-17 39,-6 13-34,-3 5 1,14-13-23,-11 13-28,24-21 45,-24 25-5,19-10 5,-28 24 0,6 5 45,-9 4-23,11 33-11,-10-16-22,12 41 5,-12-37-55,9 32-18,-10-34-66,3 11-387,-4-14 122,-2-7-144,0 1-1384,0-5 140,-1-4-1238,2 1 3036,0-3 0,-1-3 0,0 0 0</inkml:trace>
  <inkml:trace contextRef="#ctx0" brushRef="#br0" timeOffset="12635">5498 658 25836,'-9'56'115,"-1"-1"0,-5 42-71,10-62-4,1 1-7,1 1-10,0-2 5,1 1-6,1-1-5,0-3-84,2 31 55,0-31-122,3 32 28,-1-47-483,2 13 253,-3-20-1943,1 12 346,-1-13 1933,1 10 0,-2-14 0,0 3 0</inkml:trace>
  <inkml:trace contextRef="#ctx0" brushRef="#br0" timeOffset="12850">5191 1008 25741,'48'-29'406,"-1"1"0,38-20-311,-47 40-67,2 1-22,0 2-46,0 2-144,-2 2-264,-2 1-645,-3 3-2044,-5 1 3137,0 6 0,-14-5 0,-2 1 0</inkml:trace>
  <inkml:trace contextRef="#ctx0" brushRef="#br0" timeOffset="13799">2 2190 25438,'21'-10'152,"-3"5"-80,-9 19 24,-2 1-1,1 4-17,0 0-5,0 2-17,0 1-6,1 0-10,0 1 21,5 11 12,13 13-62,-8-11 34,12 11-28,-23-35 67,6 3 17,-11-13 459,-1-1-409,0-3-6,2-15-133,0 2 27,10-35-34,-4 21-27,13-41 22,-11 37 50,12-41-33,-13 43-78,10-32-7,-12 41-368,6-19 144,-9 29-172,1-3-192,-5 11-173,-1 3-207,-1 0-403,0 4-5109,-1 7-2078,-1-1 8626,-1 5 0,1-9 0,0-2 0</inkml:trace>
  <inkml:trace contextRef="#ctx0" brushRef="#br0" timeOffset="14284">527 2234 23467,'46'21'428,"1"-1"0,29 13-209,-65-32-23,-1 0-17,-1-1 17,-1-1-34,-1 0-4,0-2-13,0-1 253,9-12-359,-6 6 12,6-9 49,-7 6-49,-4 2 218,4-10-146,-7 10 73,-3-11-163,-2 13-49,-12-8-24,4 12-94,-19 0 95,13 8-23,-26 15 73,21-4 12,-27 26-46,28-19 1,-16 31 0,24-27 16,-2 13-5,13-18 5,1-2 12,2 0-12,3-2 1,2-1-1,3-2 0,2 0-442,16 6 73,-7-9-1955,34 7 492,-26-14 1838,34-3 0,-44-1 0,10-3 0</inkml:trace>
  <inkml:trace contextRef="#ctx0" brushRef="#br0" timeOffset="14568">1250 2256 25029,'-55'20'123,"1"-1"0,-27 8-100,53 5 16,18-15-28,1 0 23,3 0 50,3 4-11,3-5 179,10 8-89,0-11-12,10 4 67,10-6-184,-4-4-6,13 0-482,24-7-134,-22-2-2565,37-5-1973,-43 1 5126,10-3 0,-29 6 0,-1-1 0</inkml:trace>
  <inkml:trace contextRef="#ctx0" brushRef="#br0" timeOffset="14902">1775 1840 26071,'0'51'89,"0"1"1,0 37-11,-1-54-29,1 1 12,0 0-34,0 0-17,0-2 17,0 0 0,-1-1 11,0 24-33,0-22-34,0 32-17,1-43-28,0 10-420,2-12 185,0-10-706,2 4 225,-1-12-9042,5-4 1570,-4-2 8261,4-5 0,-6 4 0,-1 1 0</inkml:trace>
  <inkml:trace contextRef="#ctx0" brushRef="#br0" timeOffset="15168">1556 2168 25478,'50'-17'154,"-1"0"0,36-10-87,-58 26-17,0-1-5,1 1-17,1-1-6,2 2-10,0-1-332,29 2 6,-22 1-4542,56 8 840,-58-4 3766,27 5 0,-49-9 0,-2 0 0</inkml:trace>
  <inkml:trace contextRef="#ctx0" brushRef="#br0" timeOffset="15567">2323 2103 21959,'-41'33'118,"0"1"0,-26 23 39,57-39 45,1 0 16,0 1 1,3 0-18,0-3 2852,72 21-2885,-43-28 151,64 4-168,-67-28 252,17-18-291,-21 18 202,10-17-252,-19 20 83,0-15-100,-7 16-84,-12-15-12,2 15-285,-23-9 135,15 14-779,-19-2 465,24 7-1922,-5 5 902,14 0-8296,0 7 8401,4-6 1,0 2 0,0-6 0</inkml:trace>
  <inkml:trace contextRef="#ctx0" brushRef="#br0" timeOffset="15959">2542 2278 15311,'4'8'9830,"13"32"-9236,-13-30-459,9 25-35,-13-33-4,0-1-46,0 0 1104,0 0-1054,0-5-49,0 0-18,0-4-16,0-2 11,0 0 0,0-3 0,0 0 11,0-2-33,1-1 140,4-19-68,-1 12 146,6-30-146,-4 31 96,9-26-124,-7 31 74,16-19-108,-11 23 18,22-14-28,-16 16-23,28-11 22,-24 14-290,25-2-6,-27 11-1804,19 15-229,-24-1-6958,5 10 9282,-15-11 0,-4-6 0,0-4 0</inkml:trace>
  <inkml:trace contextRef="#ctx0" brushRef="#br0" timeOffset="16517">2980 2409 27858,'25'-9'375,"-4"0"-274,-21 6-17,0 1-17,-1 0-17,0 1-22,-2 0-28,0 0-28,1 1-33,-2 0-18,1 0-55,-2 3-409,0 5-7786,-8 21 8329,3-8 0,0 5 0,5-18 0</inkml:trace>
  <inkml:trace contextRef="#ctx0" brushRef="#br0" timeOffset="21901">3877 1971 21982,'21'34'667,"-6"-4"-426,-14-14-6,-1 0-17,0 2-33,0 1-17,-1 2-11,0 0 0,-2 1 0,2 1 111,-3 25-228,3-17 111,-1 36-123,3-39 78,5 34-100,-2-41 5,4 14 0,-5-24-39,-1-2-481,1-1 27,-2-4-319,1 1-3428,-1-3-1859,0-1-824,0 2 6912,-1-2 0,0 0 0,0-1 0</inkml:trace>
  <inkml:trace contextRef="#ctx0" brushRef="#br0" timeOffset="22367">4447 1950 25119,'-19'-43'78,"1"9"-112,10 34 29,-3 0 5,0 2 0,-1 1 11,-1 3-5,1 2-6,-6 4-23,-12 20 18,10-11-18,-13 28 18,24-27-12,-6 24 34,10-19 5,-4 55-16,5-38-18,-1 12 1,1 1 11,1-12-11,-4 41 11,4-47-6,-4 31 6,3-38-5,-1 12 22,-3-18-12,4-13-5,-2 3 6,5-13-12,1-2-330,0 0-11,0-4-191,-1 0-229,1-3-348,-1 0-789,1-1-1574,0-1 3478,0-1 0,0 3 0,0 1 0</inkml:trace>
  <inkml:trace contextRef="#ctx0" brushRef="#br0" timeOffset="22588">4052 2344 24794,'46'-22'142,"-1"0"1,32-13-137,-49 32-40,-1 2-111,-2 0-202,-2 2-309,-1 1-548,-2 3-5282,6 6 6486,-4-1 0,-5-1 0,-7-4 0</inkml:trace>
  <inkml:trace contextRef="#ctx0" brushRef="#br0" timeOffset="23199">4950 1928 26021,'26'-7'224,"-5"3"-151,-21 10-1,-1 2 18,1 0 5,-1 3-5,0 0-12,-1 3-22,0 2 17,-4 17-23,-4 18-33,1-6-6,-2 5 6,5-25-6,-2 0-5,0 1 5,0 0-11,-3 11 11,3-10-11,-2 6 17,3-5-17,3-8 17,-1 10-11,4-17 5,0 5 11,1-8-11,1-2 1,1 1 4,1-3 1,1 0 28,1-1-28,1 1 22,3 0-22,-2-1-12,2 0 12,-3-2 6,1 0-18,-1 0 29,1-1 39,2-1-23,-1 0 6,3-1 34,4-1-34,-2-2-17,6-1-6,-4-1-5,0 0 0,1-1-11,-1 2 6,0 0-7,0 0-21,-1 2 16,-1 0-5,0 1-12,-1 1 12,-2 0-12,1 0-22,-2 0-34,1 1-50,-3 0-78,0 2-90,-2 1-123,-1 0-185,-1 2-258,-1 0-426,-2 2-806,0 0-2246,-3 1-4817,-2-1 9141,0-1 0,2-4 0,1-2 0</inkml:trace>
  <inkml:trace contextRef="#ctx0" brushRef="#br0" timeOffset="23883">5541 2015 25382,'32'29'426,"-6"-5"-314,-16-18-28,0 0-34,1-1-16,2 1 11,1-1-17,1 0 11,1 1-17,1 0-16,1-1 39,15 6-40,-12-4 7,9 4-12,-11-3 22,-6-3-22,3 3 6,-3-1-18,-3-2 29,10 5 0,-10-5 56,12 3-40,-13-5 219,5 1-84,-11-3 325,0-1-370,-3 1 90,-5 0-207,2 0 33,-15 2-28,7 1-5,-19 6-6,14-3-23,-24 10 18,21-9-29,-24 10 6,24-10-123,-12 6 33,22-10-660,-2 2 302,10-5-202,0 3-2173,1 1-924,0 1-5495,0 0 9270,0-2 0,0-2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34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4445 234 20918,'29'5'425,"-5"-1"-206,-9-9-102,-3 1 242,20-4 22,9 1-257,-5 0 262,30 2-324,-40 4 134,30-2-84,-32 2 291,27-4 185,27-6-515,-20 4 50,31-5-73,-59 10 68,38-1-57,-18 0 1,0 0-34,26-2 17,-16 0 0,-4 1-17,-14-1 5,11 0 62,0-1-44,-14 2 22,12-1 11,-19 0-23,0 2 13,-4-1-24,1 1-50,-3 0 39,-1 0-5,-1 1-12,-1-1 23,-3 1-23,0 0-16,-3 2 5,-1-1 0,-2 1 6,-1 0 6,-3 0-23,0 0 0,-2 0 0,0 1-12,-2-1 7,-1 0 22,-1 0-40,0 0 23,-2 0 6,-1 0-29,0 0 113,0 0-90,-1 2 11,0-2-134,0 1 95,0-3 28,-1 1-45,-1-2 45,0 1-11,-1 0-28,-2-1 33,-1-1 1,-1-1-1,-2 1-16,-1-1 10,-2 1-21,-3 0 4,-1 0 24,-2 1-18,-1 0 23,-2 0 0,1 2 17,-1-2-6,1 1-5,0-1-12,0 0-16,1 0-6,-1 0 11,1 0 23,1 1 16,1 0-16,1 1-1,3-1 6,2 1 1,3-1 16,1 1-11,2 0 0,1 0-17,2 0 17,0 1 5,1 0-5,0 0-28,1-1-23,0 1-11,0-2 62,2 2 5,0 1-55,2 0 50,0 2-6,1 1-6,2 0 35,0 0-35,1 1 6,2-1-16,0 0-6,2-1 5,1 0 6,0 0 6,2-1 5,-2 0 17,2 0-28,-2-1-17,1 0 0,-1 1 0,0-1 12,-1 1 33,1-1-6,-2 1-27,1 0 16,-1 0-22,0 0 11,-1 0-12,0 0 18,0-1 0,-1 0-1,2 2 1,-3-1-6,0 1 0,-3-1-6,-2-1 12,0 1-6,-1-1-17,-1 0-5,0 1-1,0 0 46,1-1-46,-1 1 23,1 1 6,0 0-45,1 0 78,0 1-28,0 0 11,0 0-16,0-2 5,-1 0-5,0 0 5,1-1-11,-1 0-11,0 0 11,0 0-17,-1 0 39,0-1-72,-1 1 408,1-1-302,-2 0-5,0 1-23,-2-1 33,1 0 1,-1 0-12,0 0-10,-2 1-12,-4 1-12,-1 2 40,-4 1-16,0 1 10,-4 2 12,-2 0-18,-3 3 40,-1 0-39,-2 1 11,1-1 0,1 1 6,-7 4-34,9-5 5,-4 5-49,14-8-1,2 0-34,5-1-38,2 0-57,1 0-151,3-1-240,2 3-461,3-1-5936,7 9-2386,-4-5 9320,3 4 0,-9-11 0,-1-2 0</inkml:trace>
  <inkml:trace contextRef="#ctx0" brushRef="#br0" timeOffset="24116">0 694 17888,'2'36'229,"0"-4"-139,-1-19-40,-1 1-5,2 0-45,-2 0-6,1-1-5,0-1 6,0 0-18,1-2-10,-1-2 33,0-2 61,-1-2 79,1-2 28,-1-2-11,2 0-73,-2-2-61,3-3-6,-2-5 11,1-3 22,0-3 1,-1-2-1,1-2-5,-1 0-6,2-1 6,-2 0-11,1 0 5,-1 1 11,1-1 6,0 2 11,2-1-11,0 0-16,2 0-7,2-1 6,2 0 12,0 0 22,2 1-1,1-2 57,1 2 50,1-1 62,1 3 67,0 2 6,1 2-6,-3 3-79,0 1-38,-2 4-79,-2 3-40,0 2 24,-2 5-24,1 3 2,-3 6-24,1 4-10,-3 2-35,0 3-16,-2 1-6,0 0 0,-1-1 12,-1-2-6,1 1-17,-1 0-24,0-1-26,0-1-45,0-1-68,0-3-122,0-1-186,0-3-268,-1-1-375,0-1-617,1-1-1019,-1-1-465,1-1-2196,0-1 5439,0-2 0,0-1 0,0-1 0</inkml:trace>
  <inkml:trace contextRef="#ctx0" brushRef="#br0" timeOffset="24560">329 540 18924,'88'11'1238,"-15"-3"-936,-58-15-67,-2 2-72,1-2-46,-2 0-16,0-1-45,-2 1 0,0-1 6,-2 1-17,0 0-6,-1 0-6,-2 0 1,0-1-12,-2-1 18,0-1 4,-1-1-10,0-1 22,-1 1-11,-1-2 0,0 1 16,-1 0 18,-2 0-18,-1 3-5,-1-1 11,0 2-16,-1 2-18,0 1-9,0 2-19,-1 1-5,0 2 17,-3 4 22,0 2 17,-4 4 39,0 5 6,-2 0 6,0 3-12,2 1-39,0 0-11,2 0-23,2 1-33,2-2-12,3 0 7,2-1-7,2 0-5,2 1 11,2 0 1,3-1-46,3-2-44,4-1-102,1-1-140,5-2-116,1-1-186,3-2-263,1-1-370,2 0-559,0-3-1054,2-1-162,1-2-2000,-3-1 5058,-3 0 0,-11 0 0,-5 0 0</inkml:trace>
  <inkml:trace contextRef="#ctx0" brushRef="#br0" timeOffset="24999">964 431 21679,'-82'21'466,"13"-1"-292,53-5-1,0 0-50,2 1-33,1 0-23,2 2-44,3-2-18,3 0-5,3-2 0,1-1-5,4-1 10,1-2-5,3 0 11,3-3 1,1 0 38,2-3-16,1-1-23,0-3 11,0-1-55,1-3-18,-1-2-10,0-3-12,0 0-11,-1-3 22,-1 0 40,-1-2 5,-1-2 28,-1-1 17,-2 1-11,-1 0 11,-1 3 11,-2-1 12,1 3-12,-3-1 6,2 2-6,-1 2-17,0 1-44,-1 2-6,1 2 0,-2 2 84,2 2 17,-2 2 50,0 4-6,1 3-5,0 3 34,2 2-28,2 2 5,0 3 0,2 1-39,1 1 22,4 11-89,-3-7-6,3 8 1,-7-10 10,-2 1-22,-1 0 11,-3 1 17,-3-2-17,-2-2-11,-4-1-11,-2-3-28,-1-3-34,-2-1-44,0-4-102,1-2-145,0-1-246,2-3-360,2 0-682,3-2-1328,1-1-1041,4-1 4021,0 0 0,2-1 0,0 1 0</inkml:trace>
  <inkml:trace contextRef="#ctx0" brushRef="#br0" timeOffset="25430">1445 409 21752,'-85'1'522,"14"3"-304,52 7-11,2 2-33,1 0-56,1 1-29,2 2-38,0-1-35,3 1-4,2 0 4,2 0-27,3 0 17,2-2-6,0-3-11,2-1 16,2-3 18,1 0 21,3-2 57,0-1 6,1-1-7,0-2 18,0 0-68,1-2 6,1-1 0,0-3-22,1-1 5,1-3-28,0-1-11,1-3-11,1 0 6,-1-2-12,2 0-6,-1 2 7,-1 1-7,0 3 18,-2 1-1,-2 3-22,-2 1 0,0 2-11,-2 1 5,0 1 12,-2 0-17,2 2 27,-2 2 12,1 3 6,0 2-6,0 4-17,3 2 0,-2 3-16,3 1-57,-1 0-95,3-1-184,1-1-258,1-1-248,1-3-396,1-1-723,1-3-1535,1-3-2235,-2-3 2673,-1-3 3091,-2 0 0,-6 0 0,-2 0 0</inkml:trace>
  <inkml:trace contextRef="#ctx0" brushRef="#br0" timeOffset="25727">1664 146 25567,'2'25'191,"-1"0"-158,1-2 34,-2 4-55,2 0-12,-2 2 0,2 1-28,0 0 50,1 0-28,1 0 6,1 0-11,-1-3-6,0-1-16,0-2-6,0-3-40,0-4-44,-1-4-39,0-3-85,-1-2-45,0-3-643,2-1 134,-1-3-431,3 0-907,-2-1-1961,3-1-4470,-3-2 8570,0 0 0,-1 1 0,-2 1 0</inkml:trace>
  <inkml:trace contextRef="#ctx0" brushRef="#br0" timeOffset="26160">1489 431 25914,'47'-42'82,"-1"-1"0,-3 4 1,-6 10-61,-12 22 1,2 1-23,-4 1 22,1 2-72,-1 1-23,-2 2-17,0 0-55,-2 1-12,0 2-62,-2 3-100,-1 0-96,-2 2-78,0 0-123,-1 0-156,-2-2-136,-1 0-162,-3 0-111,-1 0-91,-2 0-140,-2-1-201,-1 2-112,-1 0 67,-2 0 146,-1 1-527,-4 4 1479,3-3 285,-2 2 259,4-3 200,0 0 214,1-1 252,0-1 269,1 0 257,0 0 219,0 0 145,0 0 1484,2 3-1680,-1-2-206,2 1-124,-1-1-186,-2 0-189,2 0-168,-2 0-186,0 1-117,0 2-84,0 2-44,0 1-164,0 9-32,0-5-124,0 2-208,0-7-95,0-1-273,0 0-444,0 0-728,0-1-1422,1-1-2470,0-2 5920,1-3 0,-1-2 0,0-2 0</inkml:trace>
  <inkml:trace contextRef="#ctx0" brushRef="#br0" timeOffset="26338">1949 234 7929,'21'-34'-730,"-6"6"0,-13 29 0</inkml:trace>
  <inkml:trace contextRef="#ctx0" brushRef="#br0" timeOffset="26666">2124 321 16700,'3'8'3042,"-1"-2"-2241,-2-6 1512,0 0-2156,3 66-480,-1-40 379,3 52 106,0-57-117,-1 0 16,2-2 12,-1-1 39,2-4 39,-2-1 347,0-4-330,0-2-17,-1-2 45,0-2 16,-2-1 52,1-2 27,-1 0-5,24-47 0,6-18-449,-12 25-126,12-23 1,-4 7 31,-22 40-236,-4 10-207,0 2-241,0 1-275,-1 3-358,0-1-610,1 1-550,0 1-447,1 1-399,0 1 1217,2 0 2363,-2 0 0,0-1 0,-2-2 0</inkml:trace>
  <inkml:trace contextRef="#ctx0" brushRef="#br0" timeOffset="26983">2409 365 23551,'36'0'526,"-4"-1"-425,-18-6-12,1-2-38,1-1 5,0-1 0,2 0-17,-1-1 34,-1 0-40,-1-1 7,-3 1-7,-2 1 46,0-5-35,-4 4 29,-1-3-28,-4 6-11,-1 0-1,0 2-22,-4 1-33,0 2 5,-5 1-11,-1 3 0,-3 3 51,-4 3-7,-1 5 46,-2 3 33,-2 4 45,2 0 11,0 2 146,53 34 1,19 3-1245,-20-24-572,25 21 0,1-11-6715,-27-47 8234,-7 1 0,-11 1 0,-7 1 0</inkml:trace>
  <inkml:trace contextRef="#ctx0" brushRef="#br0" timeOffset="27959">2212 1000 22324,'21'-38'252,"-7"8"-235,-19 31-28,-1 2 16,-3 4 23,1 2-28,-2 1 118,1-1-40,1 1-33,1-1-45,1 0-17,0 1-33,-1 2 33,2 0 34,-2 3-34,2-1 12,0 1-18,2 0 29,1-1-96,2-1 68,0 0 44,2-3-39,3 0 23,0-3-34,4 0-106,1-1-57,1-3-106,4-1-252,0-1-274,4 0-476,1-3-707,3-2-1103,1-2-302,2-4-1652,-2 2 5063,-3-1 0,-10 5 0,-4 1 0</inkml:trace>
  <inkml:trace contextRef="#ctx0" brushRef="#br0" timeOffset="28298">2672 912 22156,'-71'50'409,"15"-8"-342,54-32-22,1 1-28,0 1 72,2 0 1,2 1 5,1-1-33,3-1 55,1 0-44,2-2 17,1-1 27,1-1-83,2-2 28,-1-1-23,2-1 0,0-2 6,1-1-28,0-1-12,1-2 40,-2-3 17,0-1 50,-2-3 0,-1 0-51,-2-2-5,-2 0 23,-1-1-141,-2-1 23,-3-2-17,-1 0-51,-3-1 113,-3 1-40,-4 2 18,-2 4 4,-2 2-4,0 2 10,-2 1 0,-2 2-27,1 1-34,0 2-6,2 1-101,1 1-78,2 2-112,3 1-168,2 0-101,2 0-157,0 1-229,3 0-410,-1 0-833,2-1-1177,0 1 3439,0 0 0,0-2 0,0-1 0</inkml:trace>
  <inkml:trace contextRef="#ctx0" brushRef="#br0" timeOffset="28866">2934 956 16275,'4'3'5024,"-1"0"-4918,-3-3 90,0 0 129,17 31 62,-12-21-6,12 22-56,-16-30-6,0-1-168,0 0-56,-1-1-72,2 0-29,-1-2 28,1-1 6,0-5-106,3-2-45,1-4 5,2-3 6,1-1 123,-1-2 6,2 2-6,-2 1 23,2 0-6,0 0 17,2-1-6,0 0-5,0 0-18,0 2 1,0 2 6,-2 3 10,-1 2-10,-1 2 5,-3 2-6,-1 2-11,-1 1-5,-1 2-1,-1-1 12,1 1 11,-2 0 62,1 2 55,0 4 35,0 2 10,0 4 0,0 3-44,-1 0-56,2 3-29,-1-2-44,1 0-45,1 0 28,1-1 6,0-1-18,2-3 24,-2 0-7,2-2-27,-2-3 5,1-1 28,-1-3-28,1-1 40,0-1-12,2-4-22,3-8 0,-1-1 22,2-6 39,-3 3-39,0-1 12,-1 0-6,1 1 5,-2 0 17,1 0-16,-1 2 10,0 1-10,-1 2-1,1 2 23,-2 1-40,0 2-10,-1 2-1,0 2-5,-1 1 11,1 1 11,0 1-11,0 3 0,0 2 0,0 4-22,0 2 22,1 2-11,0 0 27,0 0 24,1 2-74,4 4-39,-1-4-151,3 4-185,-1-5-307,0-2-438,1-1-807,0-2-2256,-1-1-3788,0-3 8005,-3-1 0,-3-3 0,-1-1 0</inkml:trace>
  <inkml:trace contextRef="#ctx0" brushRef="#br0" timeOffset="29110">3591 759 24279,'8'95'414,"-2"-15"-476,-6-61-38,0 2 16,0 1-12,0 2-16,0 0-28,0-1-179,-2-1-118,2-4-195,-1-1-226,0-4-116,0-3-331,1-2-628,-1-4-1506,1-1-711,-1-2 2712,0-1 1,1 0-1</inkml:trace>
  <inkml:trace contextRef="#ctx0" brushRef="#br0" timeOffset="29377">3526 825 13508,'6'4'4553,"-1"-1"-3639,-5-3 3320,0 0-4010,49-66-793,-30 47 709,39-50 139,-42 65-223,-1 1-50,-1 2 10,-2 3-32,-2 2 21,-2 2 604,-2 3-592,-3 1 28,-2 1-1482,-38 26 0,-9 1-46,25-18 329,-25 19 0,11-13-2448,39-32-246,4 0 3848,4-2 0,-5 3 0,0 1 0</inkml:trace>
  <inkml:trace contextRef="#ctx0" brushRef="#br0" timeOffset="29721">3876 672 16532,'8'10'3064,"-1"-2"-2599,-7-8 907,0 0-1372,-7 47 17,9-29 5,-6 35 6,11-42 56,-1-2 62,0-2 61,0-2 63,-1-3-30,0-1-38,1-2-79,1-3-50,2-1 11,0-5 0,2-1 28,-1-1 39,0-3-28,-1 1 29,-1-1-35,-2 1-5,-1 0 0,-2 1-50,-1 1 5,-2 1-84,-1 1 45,-3 1-28,-3 1 0,-67 42 0,52-28 0,-48 32 0</inkml:trace>
  <inkml:trace contextRef="#ctx0" brushRef="#br0" timeOffset="30065">4073 737 20761,'19'68'1215,"-4"-14"-956,-15-53-142,1-1-55,0-2-17,0-2-45,0-4 39,0-1-11,2-3-11,-2-2 22,2-1-17,0-1-5,1-2 0,1 0 11,1-2-23,1 1 1,1 0 5,1 1 12,2 0-12,1 2 28,1 1 6,0 2-6,0 1 45,-1 3 0,-1 3 17,-2 1 28,-2 3 167,0 2-116,-3 5-7,0 2-4576,9 48 1,1 9-56,-4-31 4305,5 31 0,0-17 0,-11-47 1,0-1-1</inkml:trace>
  <inkml:trace contextRef="#ctx0" brushRef="#br0" timeOffset="30713">4511 650 23780,'81'3'549,"-13"-2"-454,-58-4-44,0-1 21,0 0-27,-3-1-17,1 1 17,-2-3-17,-2 2 0,1-2-11,-3 1-17,0-1-51,-1-1-16,-1 0-6,0-1 1,-2 0-7,-1 0 1,-2-2 27,-2 2 1,0-1 16,-2 4 6,0 2 6,-2 2 335,-22 51 1,-1 17-314,17-30-165,-17 28 1,12-6 153,30-46 0,1-2-12,1-1-16,1-3-6,7-3-5,-4-1 11,7-5 295,-6-1-301,1-4 34,0 0 22,-1-2-11,0 1 0,-4 1 0,0 0 0,-3 0 0,-2 1 23,-2 1 5,0 1 5,-2 0 34,-1 1-11,1 0 17,-2 0-6,1 1-5,-1-1 11,0 0-12,1 0-21,-1 0 4,1-1-16,0 1 0,1 0-22,2-1 16,-1-1 18,2 0-7,0-2 23,1 1 0,0-1-17,2 0 12,-1-3 28,2 2-40,0-2 11,1 2 12,0-1-40,2 2 23,-2 0 6,0 2-12,0 2-11,-2 1 5,0 2-10,-2 0-40,0 1 34,-1 3-12,0 1 12,-1 3 11,0 4 23,0 0-46,-1 2-5,1 1-11,-1 1-34,0 0 12,0 1 5,0-1-12,0 0-49,0-2-51,0 0-113,2-2-133,-1 0-163,2-3-241,1-1-285,1-2-426,2-3-902,2-1-7428,4-1 9605,-5 0 1,-1-1 0,-6 1 0</inkml:trace>
  <inkml:trace contextRef="#ctx0" brushRef="#br0" timeOffset="31010">5212 299 26306,'-1'50'258,"-1"-2"-252,0-13-29,-2 2 1,0 1-1,2-1-5,1 1 17,0 0-11,0-1 16,1-2-5,0 0 0,0-3-17,2-3 11,0-2 0,0-4-33,0-3 5,-2-5-22,0-3 11,0-5-28,0-4-375,0-2-7,2-7-183,-1-2-191,3-8-392,-1-1-1031,2-2-2123,-2-1-4369,1 3 8755,-2 2 0,-1 7 0,0 4 0</inkml:trace>
  <inkml:trace contextRef="#ctx0" brushRef="#br0" timeOffset="31210">5014 584 26385,'47'-30'-121,"-1"0"1,34-19-194,-53 46-185,0 2-313,1 0-380,2 1-657,-1 0-1837,1 1-3774,-3 0 7460,-5 2 0,-10-2 0,-6 0 0</inkml:trace>
  <inkml:trace contextRef="#ctx0" brushRef="#br0" timeOffset="31593">5650 475 25253,'-79'43'17,"13"-7"-12,50-24-10,0-1-12,3-1 0,2-1 17,3-1-39,3 0 39,3-1 415,64 50-297,-52-35-57,43 39-33,-72-47-39,-6 3-11,-4 0-96,-4-1-112,-3 0-179,0-3-308,1-1-420,3-3-1047,4-2-2588,5-2-4207,7-2 8979,5-1 0,6-2 0,2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13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 27202,'38'-8'28,"-8"3"-33,-33 12-23,0 0 33,1 0-5,0 1 12,0-1-1,1 1-22,1-2 27,0 1-16,0-3 28,0 0 17,7-2-34,-2-2 12,8-2 16,1-5-50,-3 0 106,9-9-45,-13 6 62,4-7-67,-12 11-22,-8-2-46,1 7-5,-13 7-11,11-2-359,-3 11 23,10-7-5058,4 11 4585,1-9 0,2 1 0,-3-6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09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179 285 25954,'38'-62'324,"-9"13"-301,-40 49-12,-3 1 28,-3 4-28,-2 3 6,-4 4 0,0 3-51,0 2 51,-8 10-17,9-5 0,-4 8-11,9-1 5,8-8 6,1 5-5,6-11-12,6 3 28,0-7-11,6 1 17,0-6 0,1-3-12,2-1 23,1-1 40,6-7-18,-4 0 6,5-7 56,1-5-22,-5 3-51,6-7-6,-8 6-21,0-1-18,-1 1 0,5-5-10,-9 11 16,3 1 0,-11 14 22,-3 15-22,-2-2-39,-3 37-118,3-28-1412,11 36 242,1-42-1429,10 9 2756,-4-16 0,-7-8 0,0 0 0</inkml:trace>
  <inkml:trace contextRef="#ctx0" brushRef="#br0" timeOffset="302">551 241 25668,'28'91'241,"-7"-12"-185,-26-48 0,-1 0 0,0 2-11,0-1-6,-2 0-11,1 0 0,-1-2 5,1 0-5,-1-4-22,1-2 0,-4 12-23,4-17-39,-3 10-196,7-19 73,1-4-40,1-2-526,4-3 45,2-2 700,19-11 0,-15 8 0,10-8 0</inkml:trace>
  <inkml:trace contextRef="#ctx0" brushRef="#br0" timeOffset="633">463 395 20235,'22'-56'5113,"0"35"-5017,8-56 22,-5 57 16,-6 8-11,-1 1-11,1 2-17,-1 2 40,7 2-90,-6 3-23,5 1 6,-9 5-17,-2 3 6,-1 4-6,-1 4-5,-3 1 5,0 2-5,-4 0-6,-2 1 22,-3 7 0,-4-6 96,-16 14-68,4-18-10,-12 5 16,3-12-28,5-4-23,-5 0-66,4-4-40,7-1-857,-10-1 123,16-1-4491,-3-1 1500,11 1-4727,1 2 8553,2 0 0,0 0 0,-1 0 0</inkml:trace>
  <inkml:trace contextRef="#ctx0" brushRef="#br0" timeOffset="920">945 241 25629,'10'41'616,"-1"-3"-465,-9-12-28,-1 2-22,-1 0-34,-1 1-16,-1 0 10,-1 1-1775,-8 40 768,5-29 10,-8 28 920,5-29 32,4-15-268,-3 11 79,7-24-62,2 0-685,9-11 41,1-3 879,15-12 0,-15 8 0,6-7 0</inkml:trace>
  <inkml:trace contextRef="#ctx0" brushRef="#br0" timeOffset="1300">814 219 18616,'13'12'4621,"-2"-2"-4363,-11-10 212,0 0-375,68-46-657,-43 33 691,53-34 22,-61 44-28,1 0 284,8-1-307,-4 1-4,6-1 10,2 0-95,-7 2 12,6-1-18,-14 3 509,-1 2-508,-3 1 0,-4 2 27,-2 8 18,-4-1-23,-4 5 28,-10 3-51,-1-5 12,-25 18-17,17-17 6,-31 15-6,32-21 16,-16 2-27,26-10-683,-2-7 111,11 0-2973,8-6 822,-1 7-979,7-2 3713,-3 5 0,-5 0 0,1 1 0</inkml:trace>
  <inkml:trace contextRef="#ctx0" brushRef="#br0" timeOffset="1722">1273 176 23019,'82'-2'778,"-15"-1"-526,-59-2-28,-1 0-11,0 0-34,-1-1-45,0 0-33,1-1-22,-1-2-18,1 1-5,-2-2-5,2 0 33,2-11-56,-3 9 0,2-8 5,-5 12 23,-1 1 23,-1 0 145,-1 1-190,-3 3-23,-2 1 11,-12 4-10,0 3 49,-28 14-27,20-6 61,-32 23-78,35-19 78,-19 27-67,28-25 11,-4 28-28,14-25-5,14 25-6,-1-28-22,14 11-62,-5-18-28,3-1-56,3-1-45,3 0-376,15-1 164,-8-2-135,12 0-1148,0-5 251,-9 0-694,10-3-4127,3-6-192,-16 1 6278,8-4 0,-29 6 1,-5 2-1</inkml:trace>
  <inkml:trace contextRef="#ctx0" brushRef="#br0" timeOffset="2567">1996 132 24155,'-22'-20'532,"-1"7"-386,3 24-34,-1 3-17,-1 0-22,-2 3-17,1 0-11,0 3 11,1 0-11,2 2-12,2 1 18,3-1-6,4 1 0,3-3 151,7 18-129,4-19 0,6 12 17,2-24-11,-1-1 28,2-2 5,0-2-11,0-2-5,1-1-23,0-2 62,10-13-90,-7 4 0,13-17-27,-15 10 27,12-25-34,-14 20 35,15-35-52,-19 38 1,9-15-11,-12 28-1,2 1 12,-5 6 84,2 13-62,-3-3 56,-1 20-50,1-11 6,0 6-29,5 5 6,-2-6-39,3 8-336,9 9 89,-6-15-734,12 18 281,-12-27-2739,11 4 1635,-11-13-369,6-1-2533,-3-11 2752,-4-1 631,2-5 91,0-6 1198,-6 4 73,4-4 241,-2-1 207,-1 3 269,2-3 347,-3 5 1927,5-4-1294,-3 5-100,2-1 867,-3 7-1556,-3 3-74,1 1-56,-3 2-27,0 2-84,-1 2-90,1 3-84,-1 3-68,0 1-72,-1 3-56,1 0 156,-2 6-301,1-4-23,-1 4-45,1-6-17,0-2 34,-2-1-56,2-2 0,-1-2 11,1-1-28,1-2 414,-1-2-313,1-1-51,-2-1-39,1-1-11,-1-3-5,-2-3 10,-3-15 1,2 7-17,-2-12 56,5 2-34,0 4 34,2-7 11,0 6-12,2 1-10,2-2 11,1 2 84,4-10-51,-2 10 51,8-19-124,-7 23 46,7-10-51,-9 19 5,9-2-44,-7 7 6,14 0 55,-11 3-84,11 2 6,-9 1-274,25 13 168,-18-7-40,16 8-397,-11-6 84,-6-3-231,3 1-374,-9-2-901,-2 0-2478,-3 0-4782,-2-1 9253,-3-1 0,-1-2 0,-2-1 0</inkml:trace>
  <inkml:trace contextRef="#ctx0" brushRef="#br0" timeOffset="3034">2916 1 26206,'-60'21'268,"9"-2"-189,30-8-23,2 1-28,-2 0 5,4-1-16,-1 2-6,4-2-5,-2 5-6,7-4 0,-1 10-11,8-12 5,2 6 12,6-8 16,3-1-11,3 0 6,11 0-11,-3-1 55,29 10-16,-22-5 118,29 21-135,-34-15 84,15 25-68,-26-24 130,0 17-107,-15-22 23,-23 14-85,5-17-27,-42 9-6,32-12-39,-18 0-45,25-5-45,3-1-56,4 0-123,4 0-218,5-1-220,4 0-234,3 0-313,2 0-780,5 0-1652,3-3-5113,3 1 8866,1-3 0,-6 2 0,-2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08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96 22285,'27'-53'459,"-4"10"-369,-22 43 11,0 0 55,0 3 63,-1 3 33,1 6 17,-2 4-34,-2 5 403,-14 55-503,6-31-7,-3 14 1,1 0-112,4-13 73,-6 50-57,10-60-22,0 15 12,4-29-1,1-10 45,0 0 231,0-9-147,0-1-22,0-3-51,1-8-78,1 0 6,0-7-29,1-7 1,-1 4-28,0-7-68,-2 3 79,-3 5-129,-14-8 106,4 16-27,-28-2 77,19 13 1,-33 15 17,30-2 67,-24 22-29,33-18 63,-10 23-79,21-24 22,-1 9 40,10-8-57,0-4-5,4 2 17,6-1-6,-2-6-5,5 3 11,-2-6-6,2-1-11,1 0-73,23 0-100,-14-1-1833,36 7-873,-35-6 2851,14 6 0,-30-8 0,-1 0 0</inkml:trace>
  <inkml:trace contextRef="#ctx0" brushRef="#br0" timeOffset="233">504 380 25640,'14'97'-207,"-3"-17"-74,-14-61-200,1-3-303,1-1-538,0 0-1031,1-4-1629,0-2 3982,2-1 0,-2-5 0,1 0 0</inkml:trace>
  <inkml:trace contextRef="#ctx0" brushRef="#br0" timeOffset="365">569 183 18947,'-1'-10'2408,"0"1"-2173,1 9-3512,0 0 0,0 0 0</inkml:trace>
  <inkml:trace contextRef="#ctx0" brushRef="#br0" timeOffset="767">898 227 24133,'-61'51'420,"9"-8"-336,38-29-17,2-1-33,2 0-12,3-1-5,3-1 5,2-1 40,2 6-40,4-5 62,7 8-44,1-8 100,19 9-101,-14-10 219,23 15-157,-27-15 28,7 9 33,-16-12 28,-2 1 376,-5 4-415,-2-4 213,-21 9-308,10-11-5,-21 5-29,21-9-112,-15 2-50,17-2-1512,-7 5 857,16-3-309,0 4-560,8-4-1405,2 1 3069,6-1 0,-5-1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06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289 133 25371,'-7'-40'107,"-2"8"-102,-5 35 6,-2 2-11,-3 4 12,-2 2-12,-1 2 0,-1 0 16,0 2 63,-22 20-90,22-15 61,-21 29-22,35-32-17,-3 10 34,10-8-11,2-5-12,3 5 68,7-3-57,1-4 18,6 2-7,8-6-55,-3-2-426,33 4-73,-23-5-5786,37 5-3535,-42-6 9141,11 1 1,-29-3 0,-5-1 0</inkml:trace>
  <inkml:trace contextRef="#ctx0" brushRef="#br0" timeOffset="384">464 177 18240,'3'7'4695,"-1"-1"-4421,-2-6 992,0 0-1093,6 13-44,-6-2-39,4 12-18,-8-5-16,2 0 56,1 16-72,3-12 116,17 23-65,-6-31 26,10 7 12,-11-18 0,1-2-6,1 0-17,1-4 1,-1 0-1,2-5-16,-1 0 117,7-9-117,-8 3 5,5-7 56,-7-2-95,-3 6 6,-1-6-1,-5 1-38,-1 6-18,-3-5 12,-11-3-34,2 8-61,-13-8 5,10 15-476,-11-1 213,13 8-1921,-13 5 1238,16 2-2364,-5 7 643,10-5 2740,3 7 0,0-10 0,1 3 0</inkml:trace>
  <inkml:trace contextRef="#ctx0" brushRef="#br0" timeOffset="769">793 199 23534,'32'63'689,"-5"-12"-381,-26-51 56,0 0 325,-1 0-471,1-2-78,0-1-67,1-2-17,0-2-5,0-3-12,2-1-6,2-1-5,0-2 28,1-1-16,2-2 21,7-8-61,-4 5 6,16-20-1,-14 21 7,6-9-7,-11 18 1,-1 3-51,9 0 62,-7 4-56,13 4 5,-14 3 12,6 11 22,-8-2-12,5 29-27,-6-20-370,6 32 118,-7-35-773,7 17 235,-5-22-353,3 3-426,-3-8-4279,5 1 158,-3-4 2228,2 0 3501,-5-4 0,-3-2 0,-1 0 0</inkml:trace>
  <inkml:trace contextRef="#ctx0" brushRef="#br0" timeOffset="1151">1296 155 23707,'83'22'969,"-15"-4"-666,-53-15-35,-2-1-9,1-1-41,-1-1-16,0 0-34,-1-1-68,0-2 203,6-7-202,-6 1-45,3-3 44,-6-1-38,-3 3-17,0-5 33,-3-1-67,-1 2 12,-2-3 22,0 0-62,-2 4 28,1-3-39,-7 2 17,1 6-40,-5-1-44,-9 6 84,4 4-23,-27 14 6,18-3 62,-29 31-23,34-20 6,-16 33-6,28-31 6,0 30 11,12-34-6,26 16-134,-5-27-145,21 2-1889,6-11-2592,-12 0-5030,7-1 9643,-21 0 1,-13 0 0,-5 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03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1 560 18986,'15'86'599,"-3"-14"-392,-12-59-27,0 0-12,0-3-23,0-1-16,0-2-6,0-1 275,0-2 1378,0-1-1552,-1-2-96,1-16-100,-1 3-22,1-12 16,3-3-16,1 3 5,3-8-33,6-6 11,-2 9-6,7-10 6,-4 12-1,3 2-21,-1 0 22,1 3 11,5-3 22,-6 8-28,7-3 1,-15 14 50,4 1-6,-10 9 190,4 13-145,-5-3 157,3 25-157,-4-19 0,1 23-84,0-25 6,2 13-23,0-22 179,1 2-5,-1-8 0,0-3 0,0-2-56,1-3-23,4-4-50,1-3-17,2-3 0,2-2-5,1 0 5,0-1-5,9-9-34,-5 7 84,19-19 11,-19 21 6,14-8-73,-23 21 11,2-1 23,-8 8 27,-1 3 23,1 4 6,-2 4-17,1 3-29,-1 2-27,0 2-6,1 0-50,3 10-62,0-8-167,3 8-1093,3-1-74,-2-8-1118,4 6 2553,3-6 0,-9-11 0,4 2 0</inkml:trace>
  <inkml:trace contextRef="#ctx0" brushRef="#br0" timeOffset="349">745 407 23226,'-13'78'101,"3"-12"-34,12-50-17,1-1 17,4-2 17,1-1-5,4-2 27,1-2 1,1-2-7,1-3 7,1-2-1,-1-1 1,0-2-12,-2-3 6,1-3-1,-1-2 85,4-7-78,-4 3-7,3-6 119,-5-2-141,-4 5 1,-1-5 5,-5 1-84,-3 6 11,-1-4-44,-8 4-1,0 5-353,-20 1 124,10 10-1131,-34 18 565,28-3-6285,-26 24-756,37-23 7022,-6 6 0,19-18 0,1-2 1</inkml:trace>
  <inkml:trace contextRef="#ctx0" brushRef="#br0" timeOffset="666">1249 79 23399,'39'-47'756,"-8"15"-537,-31 54-34,0 5-45,0 3-23,-1 4-27,0 3-17,-1 1-23,0 3-11,1 0-22,-1 10 0,0 3-51,0-1-538,-1 45 483,1-69-46,-1-2-61,-1-2-386,-3 5 173,1-12-3411,-2 5 1837,5-17 1983,-1-1 0,4-5 0,0-1 0</inkml:trace>
  <inkml:trace contextRef="#ctx0" brushRef="#br0" timeOffset="1032">1095 363 24503,'83'-20'677,"-11"2"-548,-52 16-44,3-2-57,0 2-23,2-1-73,0 2-105,1 1-163,-1 0-202,1 2-1136,11 4 486,-9 1-414,7 2-2598,-5 0 2189,-11-2 470,3 1 1216,-11 0 1619,-6-3 2297,-4 6-3255,-4-6-224,-5 8-258,2-4-3108,-6 25 2005,6-16-2734,-7 29 1250,8-31 2733,-1 7 0,5-18 0,0-2 0</inkml:trace>
  <inkml:trace contextRef="#ctx0" brushRef="#br0" timeOffset="1484">1621 79 22526,'-26'20'-7568,"7"-1"-833,25-7 8401,0-2 0,-3-5 0,-1-2 0</inkml:trace>
  <inkml:trace contextRef="#ctx0" brushRef="#br0" timeOffset="1899">1884 320 25007,'-49'40'257,"10"-3"-201,30-20-11,3 2-11,0 1-11,2-1-1,2 1-11,2-1 12,2-1-7,3-1 29,14 7-11,-5-11 5,10 4 73,-5-14-50,-4-1 167,13-11-156,-14 2 106,15-23-128,-17 14 89,14-31-90,-16 24 79,4-31-112,-11 31 33,-5-23-50,-3 28-134,-11-11-34,7 21-987,-11 0 455,12 11-274,-5 3-454,8 2-997,1 0-1390,2 0-4727,1-1 8542,0-1 0,1-3 0,0-1 0</inkml:trace>
  <inkml:trace contextRef="#ctx0" brushRef="#br0" timeOffset="2233">2103 385 20095,'5'2'3360,"-1"-1"-3304,-4-1 90,0 0 39,23 51 106,-17-38 84,18 38-11,-24-51-84,1-1-112,1-2-50,3-8-78,-1-1-12,3-6 33,2-4-16,-2 4-11,4-7 27,2-1-44,-2 5 11,4-6 0,-3 10 0,-2 3-6,0 2 46,3 1-52,-5 7 24,5 7-7,-8 4 1,6 23-45,-5-10-23,7 32-11,-7-27-386,7 34 50,-7-34-3820,11 31-50,-8-33 4251,7 14 0,-11-27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19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82 23595,'8'-29'656,"-1"13"-449,-11 46-6,0 3-27,2 4-17,0 0-23,1 1-44,1-1-17,0-1-29,0-1-16,0-1 18,4 35-46,-1-32-11,2 26-29,-3-38 1,0-8-45,-2 1-180,1-9 52,-1-4-85,0-2-650,0-3-2268,0 1 935,-1-1-795,0 0-179,-1 0 3254,2 0 0,0 0 0</inkml:trace>
  <inkml:trace contextRef="#ctx0" brushRef="#br0" timeOffset="300">1 432 23511,'82'-39'364,"-13"9"-263,-52 34-28,-2 1-11,-1 1-12,-2 2-5,-1 0-6,0 1 0,-2 1 12,-1 0 133,1 12-88,-5-6 10,1 8-16,-9-8-18,-3 0-21,-5 2-12,-4 0-28,-2 0-5,-3 0-6,0 0-107,-18 7 35,17-10-1,-12 4-280,23-15 6,5-1-174,2-2-201,4-2-304,2-1-424,4-2-797,3-3 2247,13-7 0,-13 8 0,7-4 0</inkml:trace>
  <inkml:trace contextRef="#ctx0" brushRef="#br0" timeOffset="633">417 432 21982,'-12'78'297,"3"-14"-190,11-52-6,2-2 39,1-1 22,0-3 28,2 0 29,1-3-29,2-1-27,3-1-35,1-4-38,2-1-28,2-5 44,10-7-50,-7 3 11,6-6 101,-5 0-50,-8 4 33,0-5 101,-8 2-174,-4 4-33,-4-3 0,-9 4-28,-2 4-56,-7 0 11,-7 6-23,6 2-16,-8 2-986,-7 9 336,13-2-1971,-15 11 21,23-9 2667,-3 5 0,13-10 0,0 1 0</inkml:trace>
  <inkml:trace contextRef="#ctx0" brushRef="#br0" timeOffset="967">964 60 23747,'29'-36'728,"-6"12"-499,-23 43-50,-1 3-11,-1 4-16,-1 4-40,-4 4-17,2 3-27,-2 0-29,1 2 17,-3 15-39,3-12-12,-2 9-33,2 9 0,4-25-33,-2 16-198,4-25 19,0-10-656,0 5 151,2-14-9086,2 3 2063,-1-6 7768,1 0 0,-4-4 0,0 0 0</inkml:trace>
  <inkml:trace contextRef="#ctx0" brushRef="#br0" timeOffset="1148">745 345 24995,'52'-40'304,"0"-1"1,-5 4 0,-3 8-160,-1 15-577,-1 2 399,0 5-124,0 3-224,-1 3-409,-1 4-946,-1 3-2807,-3 5-4866,-7 1 9409,-5-1 0,-12-5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18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55 153 23002,'6'-37'-101,"0"9"146,-5 32 22,0 4 6,0 4 5,0 3 6,-1 4 0,0 2 17,0 1 5,-1 3-10,0 0 83,-5 26-151,1-18 22,-7 44-39,5-44-11,-7 42-11,8-45-45,-4 28 34,7-37-185,0 10 100,2-23 1,1 0-146,0-7-3316,0-1 1876,0-2-638,2-1-498,2-2-4157,1-1 6985,1 1 0,-3 2 0,0 1 0</inkml:trace>
  <inkml:trace contextRef="#ctx0" brushRef="#br0" timeOffset="518">11 263 16538,'-6'-7'2201,"2"1"-1640,4 6 2160,0 0-2457,33-64-398,-19 42 408,27-49 40,-26 60 75,1-1-115,2 2-39,2-2-39,1 2-50,2-1 22,13 0 154,-8 4-294,9 0-17,-14 6 0,2 0-16,-2 3 5,-1 1 5,6 8 7,-8 0-24,2 6 74,-10 7-28,-6-2 27,-7 10-33,-7-4-17,-10 2-27,-4 0-7,-6 1-78,-16 12 45,7-11-11,-10 8-22,2-8 77,13-11 7,-8 3 10,10-11 18,10-6 16,-7-2-67,17-8-84,2-7 106,11 2 40,12-9 16,-3 11-5,7-2 56,-4 7-79,-3 1 18,2 1-7,-3 1 1,0 3-12,1 1 6,0 2 45,8 6-23,-4-1-16,6 3 16,3 6-16,-5-5-17,6 8-23,0 0-44,-5-5-180,18 16 17,-19-20-117,7 8-745,-14-15 224,-6-1-421,1-1-835,-5-2-1292,-1-3-4168,1 1 7567,-2-2 0,0 1 0,-1-2 0</inkml:trace>
  <inkml:trace contextRef="#ctx0" brushRef="#br0" timeOffset="869">624 460 22879,'-30'93'207,"7"-16"-118,25-62 18,3-2 5,2-2 33,2-2 23,1-2 40,1-3 10,1-2 0,0-1-22,2-4 264,13-11-304,-10 1-16,9-9 124,-12 0-157,-4 4 5,-1-6-17,-5 7-28,-3 0-17,0 2-10,-3-1 10,-5-5-56,-2 7-229,-18-8 34,10 15-1099,-30 6 566,24 8-4486,-22 14 1568,31-9 3652,-5 7 0,17-15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33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26413,'11'62'319,"-3"-6"-224,-9-27 50,-1 43 1,0 4-62,0-30-571,-3 86 559,5-132 171,1-2-220,0-2 83,1-2-112,0-3 6,1-1 0,1 0 290,-1-1-290,5-6-28,0 4 6,3-5-12,6 0 57,-3 4 10,19-10-38,-14 13 5,21-6-23,-22 12 12,6 1-45,-11 11 45,-4 0 0,1 7 83,-1 7-38,-2-3 5,2 8-39,-1-6 11,1-1-5,2 0-17,0 0 5,0-1-22,1 0-50,-2-2-90,1 1-560,7 3 0,-3-7-477,5 4 1205,3-7 0,-13-5 0,5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34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 26161,'-4'40'168,"0"-6"-118,1-21 12,0-2 5,1-2 11,1-2-10,0-3 10,1-2 28,0-1 152,0-1-152,2 1-10,0-3-52,2-2 12,0-2 6,2-3-12,0-1 18,0-3 111,5-11-62,-5 9 85,3-11-118,-7 17-50,-1 0 22,-1 6-56,0 1-6,0 0-44,0 2-438,-3 4 91,2 1-270,-2 6-548,1 3-1709,2 2-6907,-1 0 9824,1-3 0,0-5 1,0-4-1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31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189 394 24777,'2'54'342,"0"0"0,1 38-180,-5-63-11,1 2-50,-2-1-11,1 1-12,-1-3-44,-1 0-6,1-2-11,-1-2-17,1-1-73,-6 12-45,4-15-67,-3 6-50,5-18-17,2-4 0,-1-1-661,2-2-45,0-2-767,-1-1-1759,0-4 3484,1-3 0,-1 3 0,0 1 0</inkml:trace>
  <inkml:trace contextRef="#ctx0" brushRef="#br0" timeOffset="351">14 504 19328,'-8'-16'2800,"3"4"-2251,5 12 1484,0 0-1854,44-65-17,-22 43 23,37-49-332,-32 60 321,1 2 69,2 1-109,0 2-33,-2 2 17,12 1-113,-12 3 12,7 3 224,-12 2-230,-2 2 0,-2 3-22,-1 0 28,-3 2-6,-3 1-11,-2 2 11,-5 2 34,-1 8-6,-8-7-11,-3 7-22,-5-10-1,-3 2-5,-3-2 11,-2 0-50,-14 4-22,7-5-57,-13 2-173,-6-2 95,10-5-34,-10 1-498,10-5 56,13-3-3535,-1 2 1205,19-4 3002,6 2 0,1-2 0,2 1 0</inkml:trace>
  <inkml:trace contextRef="#ctx0" brushRef="#br0" timeOffset="817">758 372 23747,'-53'-7'308,"5"5"-196,25 18-23,0 1 6,0 1-11,2 0-5,2 1-1,1 1 96,2 21-157,9-17 33,5 14 45,17-21-28,0-7-33,8 1 28,7-8-51,-8-3 22,25-15-27,-24 4 5,12-11 0,-12-4-16,-6 4 44,14-28-22,-17 24-17,7-13 78,-10 16-11,-4 8 68,2-3-123,-7 13 27,2-1-6,-2 8 12,0 1 0,1 4 95,1 10-90,1-1-27,2 7 10,-1-4-5,2 0-11,1 1-22,1-1-18,1 1-61,1-1-78,2 0-101,0-2-276,1 0-334,0-1-628,-2-2-1675,-2-1-4963,-3-3 8139,-2-2 0,-3-5 0,-2-1 0</inkml:trace>
  <inkml:trace contextRef="#ctx0" brushRef="#br0" timeOffset="1151">1152 0 26570,'0'66'408,"0"-6"-318,-4-29-51,2 4-16,1-2-23,1 3 33,0-2-5,2 2-17,0-2-33,10 33 0,-7-32 10,7 21-55,-10-42-28,1-3-23,-1-3-33,-1-3-302,1-3 122,-2 0-1949,2-3 320,-2-1-2420,0-1 4380,0-2 0,0 2 0,0 1 0</inkml:trace>
  <inkml:trace contextRef="#ctx0" brushRef="#br0" timeOffset="1384">736 328 23892,'45'-31'585,"0"0"1,34-19-446,-49 41-56,4 1-73,2 3 22,2 2-16,1 2-28,0 0-51,-2 1-72,-2 0-135,-3 0-212,-4 2-275,-1 0-2823,6 5-449,-9-2-4721,3 1 8749,-13-2 0,-7-3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55.96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 0 21763,'6'56'297,"0"-1"1,4 42-169,-11-61-40,-1 2-78,0 2 40,-1-2-40,0 1-22,0-2-6,0-1-11,1-3-11,0-1 28,1-5 83,1-4-16,-1-5-5,1-5-34,0-3-6,-1-1 118,1-3 167,0 0 91,0-2-74,0-2-184,0-1-157,0-7-33,1-5 21,0-8 91,2-4-1,1-2-16,1 0-6,1 0-17,0 3-22,0 1 16,0 3-16,1 1 28,0 4 0,0 2-40,1 2-5,9-3 34,-6 5 5,7-3-33,-9 6-17,0 2 27,-1 1 12,-2 1-33,1 3 22,-1 1-6,0 5-11,1 1 45,0 10-40,0-3 1,0 6 5,-1-7 6,-2 1-6,1-1-39,-1-1-73,1-1-100,-2 0-124,1 0-112,-2-2-1132,1 4 293,-1-6-780,1 2-1383,-2-6-79,0-1-1282,0-2 4828,-1 0 0,1-2 0,-1-1 0</inkml:trace>
  <inkml:trace contextRef="#ctx0" brushRef="#br0" timeOffset="492">527 329 21562,'-49'-2'509,"6"6"-340,26 16-6,-1 1-23,1 2-23,2-1-33,2 0-50,3-1-34,1-1 17,5-2-29,1-1 18,3-4 11,0-3-12,1-2 40,1-3 56,2-2 73,1-1 184,6-3-212,-3-3-51,6-2-39,-2-6-23,3 0-10,0-4-1,0 0 17,1-1 17,0-2 6,-1 0-45,0-1-9848,4-8 7989,-5 7 3859,3-5-32,-8 11-88,-2 2 2,-2 4-54,0 3 152,-4 2-2457,1 2 722,-2 1-966,1 1 929,-1 4-1260,0 1-2,0 5 53,-1 1-46,1 3 258,-1 2-611,1 0 932,0 1-897,1 0 1276,2 0-226,0 0-139,3 0-298,1 0-10,-1-3-161,1 0 54,0-3 205,-1-2 177,0-1 310,0-2 489,-1-2 150,-1 0 383,0-2 250,0-1 314,-1 0 243,0-1 251,1 0-83,-1-1-1277,-1 0 1,-1 1 0,0-1 0</inkml:trace>
  <inkml:trace contextRef="#ctx0" brushRef="#br1" timeOffset="1109">768 329 26115,'4'10'5008,"0"-2"-7905,10 28 1476,-8-18 570,11 28 270,-10-28 177,-1-2 89,3-1-1931,-2-3 2274,1-1-33,-1-3-7,-1-1 18,0-1-17,-1-1 22,-1-1 67,-1-1 141,0-2 117,-1 0 56,0-1-62,0-2-100,0-2-113,0-4-33,2-5-11,-1-2 0,2-3-6,0-1-33,1-3 16,0 1-39,0-2 1,-1 3 16,2 0-6,-3 2 0,0 1-16,0 3 0,-1 1-62,-1 4-62,-1 2-145,0 2-196,0 1-101,-1 3-79,1 0-28,0 1-61,2 0-145,-1 1-208,2 2-208,0 2-61,1-2 39,1 2 135,0-3 264,0-1 296,0 0 268,0 0 264,-1-1 286,-1 0 257,0 0 292,-1 0 234,0 0 970,0 0-1176,0 1-152,-1 0-78,0 1 0,1 0-62,0 1-55,0 0-52,1 0-55,1 0-34,0 0 23,0 1 5,1-2-17,0 1 30,0-1-13,1-1-39,0-1-11,0 0-40,0 0-44,0-2-17,0 0 6,-1-2-29,0-1 12,-1 0-28,-1-2-17,0 1-9943,-2-2 6639,0 0 4465,-1-1-327,-1 0-27,0 0-145,0 0 1,0 1-148,-2-1-1897,-1 0 51,0 2 91,-1 2 814,-1 3 542,2 0 575,-2 1 456,0 4 942,-1 2-152,-1 4-112,-1 4-180,-1 1-559,1 1-622,2 1-640,0 2-585,3 1-1099,1 0 204,2 3 330,1-2-35,3 0-204,3-2-227,5-1 576,3-2 483,2-3 606,3-1 344,1-4 413,2 0 341,0-4 554,1-1 422,-2-3-1559,-5 0 0,-7 0 0,-5-1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30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307 102 25091,'-10'81'543,"1"-11"-419,3-41-29,0 0-34,1 1-21,0 1-18,1-1-11,0 1-5,2-1-6,1-1-28,0 21 17,1-18-1,0 14-83,1-17-22,0-8-40,1 2-337,2-6 74,-1-6-190,0 1-1440,2-8-252,-2-2-1703,1-3 4005,-1-4 0,-1 2 0,0-1 0</inkml:trace>
  <inkml:trace contextRef="#ctx0" brushRef="#br0" timeOffset="616">1 343 23517,'88'-37'78,"-12"7"-78,-50 30-39,0 0-62,1 1-72,0 1-96,-2-1-84,-2 0-44,-1-1-41,-4 0 12,-1 0-5,-2 0-11,-2-3 22,1-1 45,-1-5 61,1-1 101,-1-3 85,0-1 60,0-2 57,-1-1 45,1-1 184,4-10-5,-4 7 67,4-8 537,-2 4-301,-3 6 21,1-2 354,-2 5-633,-3 7-107,-1 1 129,-3 7-73,-2 2 57,0 3 245,-2 8-268,0 1-6,0 7 269,-1 9-269,-2-3 248,-7 42-377,3-28-28,-5 26 23,3-9-95,2-14-12,-1 13 1,3-5 16,0-15 11,1 7 1,-1-10-12,1-12-6,-2 3 40,3-15 39,0-2 11,1-4 17,1-2-39,0-7-56,2 0 0,1-8 0,7-7-29,0 3 1,4-6-17,5 0 6,-4 4-40,4-4-83,3 1 66,-5 7 46,4-5-63,-4 7 52,-6 6 16,2 2 22,-8 5 6,0 1 0,-1 3 6,-1 2 10,0 4-16,0 2 17,0 2-39,0 2 11,3 10 11,0-7 28,3 6-45,-1-8-22,1-1-79,2-1-156,0-1-920,8 2 63,-4-5-796,5 1-2078,-6-6 4005,0-1 0,-6-3 0,-1 1 0</inkml:trace>
  <inkml:trace contextRef="#ctx0" brushRef="#br0" timeOffset="1016">986 474 24973,'84'25'880,"-15"-5"-673,-55-20-45,-2-1-22,0-1-28,-1-1-5,-1-1-18,0-1-21,0-1-18,0-1 12,-2 0 16,1-1 34,4-7-90,-3 4-38,3-5 55,-4-2-28,-5 3 0,1-3-22,-4 6 5,-3 1-5,-2 0-11,-4 0-51,-9 0 34,-1 5 44,-8 0-16,-8 11 17,6 1-40,-7 7 62,1 8-17,10-4 29,-14 26-35,23-19 57,-4 32-29,20-32 68,28 24-90,-4-30-27,22 8-774,21-5-275,-25-8-1966,24 5-6413,-39-10 9444,-6-2 0,-10-3 0,-7-1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29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211 108 23595,'-80'25'230,"13"-3"-163,50-4 6,3 1-28,2 1-6,3 0-5,3 1-6,2-1-12,3-2 1,0 1-6,5-3-5,0-2 162,18 4-84,-6-9-22,12 2-18,-11-11-16,1-2 112,23-16-61,-18 5 173,33-28-163,-37 21 18,8-11-12,-18 13-22,-2 1 34,-3 1 139,-1-12-201,-5 12-17,-2-8-17,-10 13-44,1 4-18,-7 1-55,3 4-90,-1 4-158,-2 2-144,1 3-247,0 3-364,2-1-594,2 3-1153,0-2-1020,3 1-4464,3-2 8340,2-1 0,4-4 0,1-1 0</inkml:trace>
  <inkml:trace contextRef="#ctx0" brushRef="#br0" timeOffset="367">408 218 11945,'4'5'4879,"0"-1"-3799,-4-4 4539,0 0-5177,15 49-128,-12-36-113,11 34-16,-15-50-28,-1-2-28,0-3 95,-2-4-152,1 1-10,-1-3 28,3-5-62,0 3 0,3-6-11,1 5 5,4-1 6,2-1-11,2 0 6,3-2-12,2 1 0,2-1-11,2 2 6,12-4-6,-8 7 16,9-1 1,-6 8-22,-7 3 10,9 6 6,-17 4 62,8 21-45,-14-7-50,5 34 5,-6-26-39,3 16-359,-1-9-134,-2-8-341,2 7-656,-4-12-1596,-1 0 3142,-1 2 0,-1-11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27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200 308 20716,'6'-31'1407,"-2"6"-1133,-6 23-117,-1 2-90,-1-1-45,-2 1-22,-1 0 0,-3 2 6,-1 1-6,-3 2 67,-15 9 6,9-4-17,-10 4 6,16-6-23,1 1-11,3-2-17,2 1-11,2 0 6,3 0-6,1 0 0,2 0 11,3 4-6,1-5 23,5 4-16,3-5-7,2 0-5,3 0 0,2 1 51,12 5-29,-6-2-16,8 4-1,-11-3 1,-1 1-6,-3 0 17,-2 2-1,0 5 18,-7-4 28,0 2 162,-9 1-84,-4-5-6,-4 4 135,-11-2-152,1-5-44,-6 4-11,4-6-29,0-1-16,-2 0 17,0-1-23,-12 2-17,10-2-33,-7 0-409,9-1-101,9-2-375,2 0-779,8 0-1764,2-2-5170,4 1 8637,-1-1 0,1-1 0,-2 1 0</inkml:trace>
  <inkml:trace contextRef="#ctx0" brushRef="#br0" timeOffset="362">462 2 24906,'26'-1'291,"-6"5"-218,-19 19-6,-1 1-10,0 3-1,0 1-6,0 2-11,0 3-16,0 2-7,0 2-16,-1 0-11,0 1-62,-1 34 45,0-26 17,0 22-73,1-23 56,1-14-45,0 5-11,0-12 28,1-9-163,0-2-49,0-10-186,-1-3-1293,1-7-35,-1-1 1782,0-11 0,0 11 0,-1-3 0</inkml:trace>
  <inkml:trace contextRef="#ctx0" brushRef="#br0" timeOffset="595">331 221 17624,'-4'-7'2801,"2"2"-2275,2 5 1217,0 0-1726,62-17-29,-33 12-83,51-12-455,-51 17 39,3 0-354,-2 2-899,0 0-1339,0 4-3961,-3-1 7064,-4 0 0,-12-2 0,-3-1 0</inkml:trace>
  <inkml:trace contextRef="#ctx0" brushRef="#br0" timeOffset="1112">1054 199 21943,'-85'39'807,"12"-5"-538,49-19-51,0 0 6,0 1-45,1 0-72,4 0-12,3-1-50,4 0-29,3-1 35,4-1-6,3 0 61,6 4-39,1-5 0,7 3 101,9-5-100,-2-5-18,9 0 40,16-8-74,-16-2-16,17-5 0,-24 0 6,-1-1-6,-1-2 56,4-5-22,-6 3 27,9-27-44,-17 22-11,4-16 5,-11 22 17,-2 1 140,-1-3-118,0 8 23,-3-3-107,1 13 68,-2 2 11,1 5 11,-1 3 17,0 3-17,0 2 0,2 2-22,2 1-1,0 2-33,2 0-11,3 0 0,3 2-23,2-1-151,12 9-28,-5-8-123,9 5-106,-7-12-174,2-3-291,-1-3-466,1-4-1063,0-3-1211,-1-2-4782,-1-2 8429,-5 0 0,-6 0 0,-3 0 0</inkml:trace>
  <inkml:trace contextRef="#ctx0" brushRef="#br0" timeOffset="1561">1338 286 16353,'1'6'2644,"-1"-2"-1793,0-4 3277,0 0-3999,24 58-17,-14-38-39,19 45 11,-19-55-17,1-1-11,1-2 6,0-2 44,5-1-44,-5-3 10,4-2-21,-6-2-18,0-3-5,0-2-22,1-2 11,0-1 28,4-6-23,-3 3 17,3-5-11,-5 6-5,-1 0 5,0 1 123,1-3-5,-3 5 0,-1 0 78,-4 4-208,0 3 102,-2 4-6,-2 5 342,-16 36-309,8-14 208,-20 53-258,19-43-44,-7 22-18,10-25-5,-2-2-22,2 1 11,0-2-17,1-1 0,0-1-34,2-2 40,0-3-40,2 1 12,1-9-113,0 1-61,2-10-117,0-3-191,2 0-320,0-2-3707,5 2-4218,-2-2 8749,1 1 0,-3-2 0,-2-2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5:24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216 526 19815,'24'-21'1988,"-5"4"-1428,-16 13-50,-1 0-28,0 1-29,0-1-61,-2 1-39,1 0-67,-1 0-74,0 1 1,-6 0-258,0 1 6,-8 1 11,-11 5 23,4 1 5,-11 6 0,7-2-6,2 2-5,2-2 5,2 2-22,-4 4 0,7-3 6,-2 4-6,9 1 33,3-4-5,2 4 17,4-5 0,3-1 28,1 1-6,5-1 6,2 0 5,3-1-11,2-2 17,3-1-16,1-1-24,3-2-4,1-1-29,2-1-207,12-1-135,-8-1-329,8 0-2796,-1-1-633,-11 1-4778,6-1 8895,-15 0 0,-8 0 0,-4 0 0</inkml:trace>
  <inkml:trace contextRef="#ctx0" brushRef="#br0" timeOffset="423">676 591 25208,'-3'-53'6,"-3"12"-6,-13 50 11,0 2-5,-2 1-6,1 3-6,0 0 17,2 2 0,3-1-11,1 3 0,3-2 12,-2 15-7,7-13-16,0 11-6,7-14 17,2-5 11,2 1 12,6-6-18,0-3 18,5-1 5,4-9-23,-3 2 12,20-19-17,-17 10 0,19-24 0,-25 21 28,9-15-33,-17 22-63,1-3 29,-5 11-28,-2 4 67,0 3-6,1 5-100,2 7-62,1-2-134,2 6-191,0-5-218,2 0-348,1-1-7477,11 12 7688,-5-9 0,2 1 0,-10-13 0</inkml:trace>
  <inkml:trace contextRef="#ctx0" brushRef="#br0" timeOffset="823">895 613 16084,'1'12'1854,"1"-3"-1221,-2-9 3602,0 0-4028,-9 60-22,5-42-28,-6 45-45,9-57 5,0-2 34,1-2 79,0 0 61,0-2 314,0 1-420,0-3-73,0-2-95,1-3 5,0-5-16,2-1-6,1-2 11,3-3-11,0 0 0,2-2 17,0-1-6,2 0 17,7-11-39,-4 8 11,6-7 0,-7 12 11,1 1 17,-1 4 0,4-3-23,-4 8 12,0-2-17,1 8-17,-6 1 34,6 9-11,-8 0-6,2 7-17,-1 7 11,-3-3-453,8 31 67,-8-26-1153,4 27 189,-5-32-856,-1 4-7013,-3-5 9225,-2-4 0,1-2 0,0-7 0</inkml:trace>
  <inkml:trace contextRef="#ctx0" brushRef="#br0" timeOffset="1266">1223 547 23786,'30'93'442,"-7"-20"-274,-23-69 23,0-2 10,0 0 23,0-2 253,0 1-432,0-4-17,-1 0 0,1-3-17,-2-2 0,1-2-5,1-2-12,0-8 17,2 3-44,6-23 16,1 18-6,10-21 12,-7 23-11,23-22 22,-17 24 17,19-12 5,-24 24-11,6 0 6,-12 10-11,3 3 27,0 10-16,-3-2-11,4 7-1,2 11-22,-5-12-39,4 13-78,-5-18-102,-1 0-145,1-1-223,-1-1-231,1-1-358,-1-1-526,0 0-4734,3 1-1763,-4-5 8216,2 1 0,-5-7 0,0-1 0</inkml:trace>
  <inkml:trace contextRef="#ctx0" brushRef="#br0" timeOffset="1618">1771 526 23427,'-62'61'471,"13"-9"-331,48-40 5,1-1-5,2-1 23,2 0 16,3-3 17,2-1 0,4-2 213,19-1-325,-9-4-11,15-3-22,-15-4-1,-1 0 6,-2-2-6,-1-1 79,1-5-50,-6 4 83,-2-12-145,-11 11-12,-5-8-10,-5 11-6,-4 0-1,-2 0-60,-20-1-1,13 4-45,-13-1-307,13 6 71,7 2-183,-3 0-214,9 3-391,0 0-8689,1 8 8088,5-5 0,-1 4 0,4-9 0</inkml:trace>
  <inkml:trace contextRef="#ctx0" brushRef="#br0" timeOffset="1984">2318 0 24340,'-7'55'857,"-1"-4"-599,-2-18-62,-1 2-28,1 3-33,0 2-74,1 0 23,1 0-39,1 0-17,1-3-6,1 0-10,2-2 21,1 13-10,1-14-12,0 8-6,4-6 1,-1-10-62,4 6-129,-3-6 12,0-10 27,0 1-241,-2-10 152,0-3-874,-1-2 398,0-2-5193,-2-5-1590,0 1 7494,-2-3 0,3 5 0,0 1 0</inkml:trace>
  <inkml:trace contextRef="#ctx0" brushRef="#br0" timeOffset="2217">2011 328 25068,'92'-32'95,"-10"5"-100,-39 24-791,2 1 567,0 1-393,1 1-851,0 1-2266,-3 3-5580,-6 0 9319,-9 2 0,-13-3 0,-7-1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42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184 50 25152,'2'-29'-319,"-2"8"285,-14 30 12,-1 1 16,-3 3 1,-1 2 22,0 1-23,1 2 0,1 0-16,1 1-23,2 0 17,3 0 6,2-1-12,2 0 17,2-1-11,3-3 6,1-2 11,1-2 22,2-3 6,1-1 11,2-2 28,1-1 39,0-2 17,2-1 6,0-1-12,2-3-39,2-2-5,0-4-17,2-2 5,0-1-11,0-1 18,-1-1 4,-1-1 7,-2 0 21,-1 0-38,-2 0-1,-1 2-16,-1 0-23,-1 1 0,-1 2 0,1 2-16,-1 1-23,-1 2 11,1 2-17,-2 2-33,1 0 5,-2 2 6,1-1 12,0 1 27,1 1 34,2 2-23,1 1 12,2 3 10,0 2 18,3 3 5,-1 1 28,1 4 6,-1 1-6,1 3 12,-2 2-1,0 3 6,-2 2-11,-1 2 11,-2 1-17,-2 1 23,-1 1-1,-4-1-10,-2 1-6,-7-2-23,-4-1-16,-2-2-29,-3-3-22,-1-3-44,-2-4-57,0-3-27,1-3-85,0-4-112,3-3-224,2-3-431,4-1-1260,2-4-4812,3 0-2049,3-3 9118,3 0 0,1 3 0,3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45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26435,'12'34'6,"-2"-2"11,-7-8 16,-1 4 1,0 4-17,-1 2 22,0 5-22,-1 2 5,0 3 0,-3 5 1,1 0 10,-6 25-5,3-18-633,-2 15 616,5-25-6,0-3 23,2-3 12,0-5 10,0-4 0,2-4-22,-1-6 0,2-3-16,0-5 27,0-3 567,-1-3-601,1-4 1,-2-1-29,1-2 51,0 0-100,-1 0-192,-1 0-520,0-2-1798,0 0-7249,-1-2 9827,0-1 0,0 2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43.2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247 461 24458,'24'-56'487,"-6"11"-437,-22 44-27,-3 1-18,-1 0-21,-3 0 16,-2 2-6,-3 2 0,-1 4 18,-1 1-7,-2 3 1,1 1 5,-1 0 6,1 3 0,0 0-6,1 2 0,0 0-5,2 3 5,2-2 17,2 2-11,2 0-6,4 0 6,3 0 22,4 6-28,4-7 45,4 5 11,2-10 18,3-2 49,2-3-33,2-2-6,3-1-28,1-3-33,2-2-6,1 0-17,2-2-61,-1 0-96,2-2-139,-3 1-214,-2-2-252,-1 1-391,-5 0-892,0 1-1522,-2 0-4577,-4 1 8133,0 0 0,-6 0 0,-2 0 0</inkml:trace>
  <inkml:trace contextRef="#ctx0" brushRef="#br0" timeOffset="388">531 570 20319,'9'3'2688,"-2"-1"-2195,-7-2 493,0 0-997,-34 22-6,24-9 0,-26 19 11,34-16 6,1 0 17,1-1 0,2-2 5,4 5 12,1-7 5,4 3 28,-3-9 23,1 1 44,1-4 46,0 0 10,0-2-5,1-2-33,1-2-29,0-3 0,1-3-17,0-2 1,-1-1 16,0-2-45,-1-2 46,-1-2-7,-3-1 6,-1 0 1,-2-1-35,-2 2-38,-2 1-29,-3 2-16,-3 1-62,-2 3-62,-3 2-78,-1 2-78,-2 3-107,-2 2-96,0 2-100,0 4-184,0 3-186,1 5-308,1 2-525,2 2-797,2 0-644,2 1-1545,2-1 1013,2-1 3753,1-2 0,2-7 0,1-1 0</inkml:trace>
  <inkml:trace contextRef="#ctx0" brushRef="#br0" timeOffset="830">772 570 22929,'35'70'577,"-7"-13"-387,-28-49-39,0-1-22,0-1-22,1-2 10,-1-3 23,1 1 583,-1-2-399,1 0-43,0 0-68,2-3-124,-1-1-55,1-4-12,0-3-16,1-1 33,2-5-28,-1 0-5,2-1-17,0-3 5,2 0-11,0 0 6,1 0 0,1 1-11,1 0 16,-1 1 0,0 3 12,0 2-6,0 1-6,-2 4 6,0 2-16,-1 2 16,-2 2-28,-1 2-12,-1 0 18,-1 1 0,1 2 22,-1 2 5,2 3 6,0 2 1,1 3 4,0 1-4,-1 2 4,1 2-10,0 1 0,-1 2-1,2 0 1,-1 2-1,1-2-16,1 1-11,-2-2-23,1 0-61,-2-1-23,2-2-95,-4-1-90,1-3-140,-3 0-207,0-3-397,-2 2-914,-3-3-1691,-1 2-5109,-2-3 8772,2-1 0,2-3 0,2-2 0</inkml:trace>
  <inkml:trace contextRef="#ctx0" brushRef="#br0" timeOffset="1171">1254 1 25051,'26'58'269,"-6"-3"-195,-18-19 4,-2 2-5,0-1-17,1 1-17,-1-1-11,1-2 0,0 0 0,-1-2-17,1 0-5,-1-2-6,1-2-6,-1-2 6,0-2-5,0-4-7,2-3 1,-2-4-22,1-3-29,0-3-56,0-3-73,1-2-72,-1-2-90,1 0-145,-1-1-308,1 0-797,0 0-1881,1-1-5365,0-1 8849,-1-1 0,0 1 0,-2 2 0</inkml:trace>
  <inkml:trace contextRef="#ctx0" brushRef="#br0" timeOffset="1414">1013 329 23898,'57'-22'-4,"1"0"0,-5 2 1,-9 5-65,-21 12-94,0 1-180,-1 2-274,1 1-364,-2 1-891,1 3-1383,-1 1-3814,-2 0 7068,-4-1 0,-7-2 0,-3-1 0</inkml:trace>
  <inkml:trace contextRef="#ctx0" brushRef="#br0" timeOffset="1782">1451 526 22240,'22'42'3030,"-3"1"-3019,-21-88 0,1 26 17,1-2-11,0 1 11,0 1 1,1-1 21,1 2-5,2-1 16,1 3 1,1 0-12,-1 1 12,2 2-17,0 0-12,1 1-10,2 0-12,0 1-17,2 1 18,-1 2-12,2 0 0,-1 2-6,2-1-5,-1 1-17,2 1-23,0 2-33,0 1-100,0 1-181,1 2-189,0 2-275,-1 3-409,0 3-717,-2 3-1086,0 2-830,-1 1 3871,1 3 0,-6-8 0,-1-1 0</inkml:trace>
  <inkml:trace contextRef="#ctx0" brushRef="#br0" timeOffset="2155">2020 439 23371,'-29'37'12,"5"-4"-18,18-20 6,2 0 22,2-1 1,1 1-6,1-2 11,2 0 11,1-3 28,4 1 79,1-3 61,2-2 39,1-1 12,3-3-12,2 0-50,1-4-28,2-2-5,1-3 5,0-1 45,-2-1 39,0-1 6,-3-1-12,-1-1-16,-3-1-34,-1 0-23,-4-1-22,-2-1-39,-3 1-44,-3 0-40,-3 1-17,-4 1-22,-3 1-34,-2 1-17,-2 1-83,-1 3-57,0 1-50,0 3-84,2 2-73,2 2-95,1 0-118,2 0-162,3 2-286,0 2-627,3 1-1339,-1 2-2649,3-1 5685,1 2 0,0-4 0,1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40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0 24833,'-5'47'84,"0"-4"-56,5-17 6,0 2 5,0 0 6,2 2 11,-1-1-12,2 0 7,0 1-18,-1-2 1,0-1 5,0-2-16,-1-1-7,-1-3 1,1 0-11,-1-3-12,1-2 6,-1-2-17,0-2-11,0-1-28,0-3-50,1 0-90,0-3-123,-1-1-174,0-1-263,0 0-459,0 0-931,0 0-1366,0 1-4184,0-1 7696,0 1 0,0-2 0,-1-1 0</inkml:trace>
  <inkml:trace contextRef="#ctx0" brushRef="#br0" timeOffset="340">1 460 24155,'56'-53'45,"-8"11"-22,-34 42 5,1 2 11,-1 1-6,2 3 7,-1 1-7,1 1-5,-1 1-5,1 1-12,0 0 0,-2 0-5,0 0-12,-2 0-5,-2 1-12,-3 1 7,-3 0-1,-3 2 28,-2 0-11,-4 1 0,-3 1 6,-7 1-57,-2-1-38,-3 1-91,-1-1-116,-1 1-113,-3-2-151,2 0-191,-2-2-319,2 0-750,3-1-1037,1-2-598,3-1-3687,4-1 7142,4-2 0,3-3 0,3-2 0</inkml:trace>
  <inkml:trace contextRef="#ctx0" brushRef="#br0" timeOffset="832">570 416 25208,'-10'-14'-106,"-1"3"50,2 13 39,-2 1 6,-1 4 11,-3 1 0,1 3 5,-1 0 18,1 1-29,0 2 6,1-1-11,2 2-17,1 0 6,2 0-23,2 0 11,2 0 1,2-2 5,1 1 11,2-2 22,2-1-16,2-1 22,3-1 12,-1-2-12,2-1 45,0-2 0,-1-2 39,1 0 12,0-2 5,0-2-5,1 0-35,-1-4-21,1-3-29,0-1 6,0-3-11,0 0-11,-1-3-1,0 0-16,-1-2 5,0 2-5,-2 0 11,-1 2-5,-1 2 5,0 2 0,-2 5 5,-1 1-16,0 2-600,-1 1 589,0 6 38,1 0 7,0 5-6,1 2-1,1 1-10,1 3-6,1 1-11,0 0 0,2 2-12,-1 0-72,2 0-123,-1 0-219,1 0-269,-1-1-386,-1 1-432,-1-2-1069,-1 1-897,-1-2-4071,-1-1 7561,-1-5 0,0-4 0,-1-3 0</inkml:trace>
  <inkml:trace contextRef="#ctx0" brushRef="#br0" timeOffset="1248">767 526 17972,'6'10'913,"-2"-2"-291,-4-8 2873,0 0-3394,2 57 5,-1-41 40,0 43 50,0-56 28,-1-2 78,0 0 756,1-1-850,-1-3-124,0 0-78,0-5 11,0-2-1,0-2-4,1-2-1,-1-2-6,2-1-10,1-2 5,1-1 0,1-1-6,1 0 1,0-1-7,2 1-10,0 1 5,0 3 6,2 0 5,0 3 1,0 2-1,-1 3 1,-1 3 16,0 2-11,-2 2-11,1 1 11,-2 1-12,2 1 12,0 2 0,1 3 12,0 3-1,0 1-11,0 3 11,-1-1 0,-1 2 6,0-1-23,-1 0 12,1 1 0,-1-2-12,-1 1 6,0 0-62,-1-1-78,0 1-135,1-1-161,-1 0-220,-1 0-335,0 1-617,-1-1-1254,-1 1-913,0 0-4598,0 0 8373,0-3 0,0-5 0,0-2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38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88 133 23237,'14'-73'386,"-3"15"-369,-11 58-414,0-1 408,0 5 50,0 2 12,0 5-17,-1 3-17,0 3-5,1 4 0,-2 3-1,2 2-5,0 3-5,0 1-12,0 1 11,0 0-5,2 1 22,1-1 6,1 1 5,2-1-10,-2 0-7,1-2 6,0-1-5,0 0 5,0-2 0,-1 0-22,1-3 22,-1-1-5,-1-3 11,0-2-6,-1-4-5,0-2-18,-1-3-4,0-2-1,0-1-22,-1-1-6,0-3-11,0 1-11,0-2-8133,0 1 419,-1-2 7753,0 1 0,0-1 0,0 1 0</inkml:trace>
  <inkml:trace contextRef="#ctx0" brushRef="#br0" timeOffset="398">0 571 21679,'25'-50'148,"0"1"1,19-31-82,-19 67-16,-1 3-28,-1 2 5,1 1-28,-2 4 6,-1 1 5,-2 2-6,5 7 12,-7-1 17,4 6 5,-9-1 23,-1 1 5,-2 2 11,0 1 23,-2 1 0,-1 1 28,-2 1-6,-1-1 157,-2 6-146,0-6 12,-2 4 11,0-8-1,-2 0 1,-2-2 0,-1-1-56,0-2 5,-1 0-16,-2-1-34,-1 0 22,-1 0-33,-2-1-17,-2 0 0,-1-1 0,-2-1-17,1 0 12,-1-3-23,0 1-40,4-2-44,1 0-140,3 0-168,0 0-319,3 0-358,1 0-388,2 0-605,1 1-491,0 2-371,2 2-2862,0 0 5786,1-1 0,0-1 0,0-2 0</inkml:trace>
  <inkml:trace contextRef="#ctx0" brushRef="#br0" timeOffset="889">723 461 24351,'-39'-28'-61,"6"8"22,21 25 16,0 4 12,-1 3 11,0 2 0,0 2-11,-1 1 11,2 1-6,1 2 17,1 0-22,1 0 0,3-1-11,1 1-18,2-1 18,2-1 0,1-1-12,1-2 17,2 0-5,2-2-12,1-1 1,1-2-12,0-2 6,2-1 11,1-3 16,1-2 35,1-1-1,1-4 1,2-3-7,1-3-16,0-4 12,-1-1 4,-2-1 7,-2 0 5,-1 1 5,-3 0 7,0 2 10,-2 0 12,-1 2-12,-2 2-11,0 0-28,0 2 1,-2 1-35,1 2-33,0 1-33,-1 1-219,0 1 184,1 0 46,0 0 56,1 2 27,1 2-5,1 2 0,1 0 17,2 3-17,0 0-6,0 2-5,1 2-39,0 0-107,-1 1-229,1 3-320,1 0-499,-2 2-861,1 1-780,-1 1-509,0 1-3719,-1-4 7074,0-2 0,-4-8 0,0-3 0</inkml:trace>
  <inkml:trace contextRef="#ctx0" brushRef="#br0" timeOffset="1287">964 702 24139,'18'-24'-28,"-2"1"22,-10 5 6,3 0-11,0 0 11,2 1 11,2 1-11,-1 1 6,1 3-6,0 0-12,-1 4 1,0-1-17,1 3 6,0 1-17,-1 1-1,0 2-4,-1 1 4,0 1 7,0 1-6,-1 2 11,0 2 16,-1 3 12,-1 0 0,0 4 6,-1 1 0,-1 3-18,1 1 1,-1 2-22,0 0-63,-1 1-128,1 0-151,-2 1-218,1 0-299,0 1-395,-2-1-837,1 2-727,-1-2-722,-2 3-2392,0-5 5965,-1-1 0,0-10 0,0-3 0</inkml:trace>
  <inkml:trace contextRef="#ctx0" brushRef="#br0" timeOffset="1839">1664 505 21472,'-70'27'56,"11"-2"-50,45-12 16,3 0-11,-1-1 6,3 0-6,0-2-5,4 1-12,1-2 1,1 1 10,3-3-16,-1 0 11,1-2 11,2 0 29,1-2 55,2 0 73,2-3 39,0 1 23,2-1-22,1-2-40,0-2-34,1-2-11,0-3-11,0 1 6,-2-2 16,0 2 1,-2 1-51,-2 0-12,0 1-32,-1 2-46,-1-1 6,0 1-28,-1 1-11,0 0-17,0 2 11,0-1 11,0 2 6,2 0 17,-1 1 0,2 1 5,0 2 34,0 4 0,1 1 17,0 3 6,1 2-7,-1 1 29,2 3 17,0 1 33,0 2 34,-1 1 0,0 1 33,-1 1-16,-1 1-18,-2 2 7,-1 0-23,-1 1 11,-2-1 23,-2 0 17,-2-2-7,-5-2-21,0-1-46,-2-3-21,0-1-40,-1-3-6,1-2-5,2-3-12,1-3 23,1-1-11,-1-3-11,1-1-45,-2-1-23,-2-1-56,0-1-44,-1-1-68,-1-2-94,0-1-91,-1 0-157,0 0-228,2-1-399,0 0-935,3 1-1512,1 1-4285,2 1 7903,2 1 0,3 1 0,1 1 0</inkml:trace>
  <inkml:trace contextRef="#ctx0" brushRef="#br0" timeOffset="2156">1905 636 24861,'66'-26'67,"-10"4"-61,-37 18-12,0 1-11,1 1-61,0 2-79,-2-1-123,0 1-190,-1 0-292,0 2-566,-2 1-1399,0 1-1390,-1 2 4117,1-1 0,-7-2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18:18.71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22857" units="cm"/>
      <inkml:brushProperty name="height" value="0.22857" units="cm"/>
      <inkml:brushProperty name="color" value="#E71224"/>
    </inkml:brush>
    <inkml:brush xml:id="br2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7127 1698 16958,'5'34'-1938,"-1"-4"812,-3-16-341,1 0-180,0 0-308,1 2-1131,-2-3 3086,1 0 0,-1-7 0,0-2 0</inkml:trace>
  <inkml:trace contextRef="#ctx0" brushRef="#br0" timeOffset="259">7149 2289 15564,'2'93'-1194,"0"-16"332,2-63-382,1 0-386,-1 1-1014,0 1 393,-1 0 2251,-1-3 0,0-5 0,-2-4 0</inkml:trace>
  <inkml:trace contextRef="#ctx0" brushRef="#br0" timeOffset="481">7149 2946 14785,'-8'91'-2751,"2"-15"1077,10-61 122,0 0-811,1 2 1657,-1-1 706,0-3 0,-2-6 0,-1-3 0</inkml:trace>
  <inkml:trace contextRef="#ctx0" brushRef="#br0" timeOffset="692">7105 3668 14493,'9'70'-145,"-3"-12"-365,-6-50-375,0 2-465,0 0-246,2-1-2655,-1 0 4251,2-3 0,-1-3 0,-1-1 0</inkml:trace>
  <inkml:trace contextRef="#ctx0" brushRef="#br0" timeOffset="916">7127 4172 15361,'-7'54'42,"0"1"0,-4 35-92,11-75-79,0 0-95,0-3-117,0 1-152,0-2-106,0 1-169,2-2-195,-1 0-157,1-2-84,0 1-186,0-1-1035,0 0 2425,0-2 0,-2-2 0,1-2 0</inkml:trace>
  <inkml:trace contextRef="#ctx0" brushRef="#br0" timeOffset="1159">7149 4938 10858,'2'53'398,"1"-1"0,0 35-214,-3-67-49,0-2-85,0-1-44,0-2-62,0 0 56,8 13 0,-6-17 0,6 10 0</inkml:trace>
  <inkml:trace contextRef="#ctx0" brushRef="#br0" timeOffset="1358">7215 5727 10931,'-8'55'459,"0"1"1,-5 38-298,11-72-95,0 1-56,2 0-50,0-1-45,0 1-117,0-1-175,0-2-245,0-2-298,0-3-151,2-2-800,0-2 699,0-2 1171,0-3 0,-1-3 0,0-1 0</inkml:trace>
  <inkml:trace contextRef="#ctx0" brushRef="#br0" timeOffset="1558">7215 6624 7201,'-14'92'-95,"3"-14"33,10-56-11,0 0-11,0-2-39,1-1-314,-1-1-151,1-3 588,0-3 0,0-2 0,0-5 0,0-3 0</inkml:trace>
  <inkml:trace contextRef="#ctx0" brushRef="#br0" timeOffset="1839">7149 7347 14415,'4'55'126,"1"0"0,2 37-25,-7-75-23,1-1-11,0 0-39,-1-1-61,0 1-135,0-3-219,0 2 387,2 21 0,-1-23 0,1 16 0</inkml:trace>
  <inkml:trace contextRef="#ctx0" brushRef="#br0" timeOffset="1991">7171 8091 13474,'3'51'31,"-1"0"0,3 34-188,-4-66-185,2 0-324,-1-2-483,2-1-368,0-1-1323,0-1 1714,1-2 1126,-1-1 0,-2-6 0,0-2 0</inkml:trace>
  <inkml:trace contextRef="#ctx0" brushRef="#br0" timeOffset="2192">7127 8923 16342,'-13'95'-493,"2"-16"-202,12-67-397,1 2-448,1-3-303,2 1-6,-1-2-1242,1-1 3091,-1-2 0,-2-3 0,-1-2 0</inkml:trace>
  <inkml:trace contextRef="#ctx0" brushRef="#br0" timeOffset="2353">7105 9449 8903,'0'0'0</inkml:trace>
  <inkml:trace contextRef="#ctx0" brushRef="#br0" timeOffset="4483">6273 10172 21954,'3'-27'1098,"-1"6"-835,-4 19-67,0 0-22,-1 2-62,1-1-45,-1 1-28,-2 0-27,0 1-1,-2 3 6,-1 3-12,-2 3 1,-1 3-12,-2 1-5,-1 1 33,-1 2-22,0 0 6,-2 1 5,-1-1-28,1 0 23,-1-1-6,2 2 11,-1-3-16,3 0 5,0 0 5,2-2-5,1 0 17,2-2-28,2 0-6,1-3 0,2-1-5,3-2-1,0-1 1,1-1-6,0 0 6,0-1 10,3 0 7,1 0 16,3-1-11,3-1 6,0 0 5,3 0-11,2 0 11,0 0-22,3 0 11,-2 0-11,1-1 11,-2 1 16,0 0-16,-1 1 0,-1 1-5,-2 3 22,0 0-1,-2 2 12,0 2 12,-2 1-7,0 1 6,-1 2 1,-1 1 4,-1 0-10,-1 3 11,-1-2 5,0 2 1,-1 0 21,-1-1 1,0 0 22,0-2 1,0-1 4,-1-3 1,-2 0-11,-1 0-17,-2-1-17,-1 1-6,-1 1-5,-2-1 0,-3 0-17,-1 0-6,-4 1-5,-2-2-12,-2 0 18,-1-2-12,0-1 0,0-3-5,2-1-1,2-1-5,1-1-16,3 0-29,1-2-67,3 0-107,2-2-178,3 1-130,2 0-173,3 1-179,1 0-253,4-1-436,3-1-936,5-2-1427,3-1-3603,1 0 7534,-3 0 0,-6 4 0,-3 1 0</inkml:trace>
  <inkml:trace contextRef="#ctx0" brushRef="#br0" timeOffset="5140">6448 10325 23439,'-13'28'28,"1"1"-17,9-8 6,1 1 11,0 1 5,1-1 12,-1 2-23,2 0-16,-1-1 0,1 1-29,0-3 18,0 1 5,1-4 0,1-1 5,1-3 6,-1-3-16,1-4-1,0-1 6,1-3 34,-1-2 27,0 0 18,1-1 22,-1-2-29,3-4-32,0-4-7,1-3-27,1-4 11,-1-3-12,0 0-5,-1-1-22,0 1 27,0 1 1,-1 3-12,-1 1 29,0 2-29,-1 3-5,0 1-28,-1 4-12,-1 2-33,0 1 17,-1 2 28,2 0 17,-1 2 33,0 2-17,0 4 1,1 1-12,1 3 17,0 0 0,0 1 0,1 0 28,1 1-23,2 0 7,-1 0-1,1-1-11,0 0-6,-1 0 6,1-1 11,-3-1-22,1-2 22,-1-1-11,0-2-11,-1-1 6,0-3 33,-1-1 22,-1-1 45,1 0 45,0 0-33,0-2-12,1-4-11,0-4-11,1-4-12,0-2 12,0-2 0,-1-1-17,0 0 28,0 0-23,-1 1-10,1 1-23,-2 1-11,2 0-1,-1 3-10,1 1 5,-1 1-16,0 2-35,0 3-44,-1 1-56,0 3-89,0 0-62,-1 2-85,1 0-128,1 0-112,0 2-146,1-1-173,-2 2-129,2 0-275,-2 0-593,2 0-925,-1-1-4805,1 0 7662,0-1 0,-1-1 0,-1 0 0</inkml:trace>
  <inkml:trace contextRef="#ctx0" brushRef="#br0" timeOffset="5400">6886 10412 24816,'14'70'-56,"-3"-10"-17,-8-39-67,-1-1-112,0 0-128,0-2-264,0-2-381,0-2-482,0-2-874,2-3-1316,-1-2-4480,1-1 8177,-1-3 0,-1-1 0,-1-2 0</inkml:trace>
  <inkml:trace contextRef="#ctx0" brushRef="#br0" timeOffset="5560">6886 10150 20918,'-2'-2'0,"0"0"0</inkml:trace>
  <inkml:trace contextRef="#ctx0" brushRef="#br0" timeOffset="5886">7193 9953 23629,'9'60'420,"-1"-4"-308,-6-25-22,1 2-12,-1 3-22,1 3-6,1 2-16,-1 1-546,2 2 517,-1-1 12,1 0-11,-1-1 10,1-2-10,0-2 176,-1-1-182,0 16 0,-1-30 0,-2 10 0</inkml:trace>
  <inkml:trace contextRef="#ctx0" brushRef="#br0" timeOffset="6116">7083 10347 23528,'65'-30'-50,"-8"6"-79,-35 21-95,1 1-162,2-1-202,0 1-298,1 1-374,0 0-566,0 0-969,0 1-2218,1 0 381,-4 0 4632,-3 0 0,-9 0 0,-6 0 0</inkml:trace>
  <inkml:trace contextRef="#ctx0" brushRef="#br0" timeOffset="6425">7718 10281 23567,'-52'32'84,"8"-4"-16,32-15 4,1 1 1,-1 0-11,2 1-40,1-1 23,2 0-6,1 1 12,2-2 5,1 1 11,2-1 17,0 0-6,1 0 29,2 0-35,1-1-10,3 0 5,2-2-5,2-1-1,1-2-16,4-1-17,1-2-28,3-2-33,3-1-57,0-4-78,3-2-140,1-6-162,0-2-275,1-4-298,1-1-345,0-3-618,1-1-917,-1-1-1732,0-2-649,-3 2 5190,-6 3 1,-9 9 0,-5 6 0</inkml:trace>
  <inkml:trace contextRef="#ctx0" brushRef="#br0" timeOffset="6816">8025 9690 24357,'3'62'82,"0"0"0,1-5 0,0-5-20,0-6-763,1 1 757,1 2 6,-2 1 5,1-1 0,-1-2 1,1-3-1,-2-5-11,1-4 253,-1-5-253,-1-3 115,0-6-154,-1-4 11,0-4-11,0-4 422,0-4-349,-1-3 22,1 0 145,-1-2-150,1-3-74,-1-1-16,0-5-11,0-2-34,0-2 44,0-2-4,0-1-12,1 0 5,2 0-10,2 1-1,1-1 6,1 1 0,3-1-11,0 1 0,1 1-12,2 2 23,1 1-11,0 3 11,1 2 0,0 2-17,1 2 28,1 2-11,0 3 0,0 4 0,-1 5-11,0 5-11,-2 1-34,-3 4-79,0 1-184,-3 0-241,0 0-426,-3-1-683,0-1-1776,0-2-5623,-2-4 9068,1-4 0,-3-5 0,1-3 0</inkml:trace>
  <inkml:trace contextRef="#ctx0" brushRef="#br0" timeOffset="8408">7149 11332 23679,'-10'-13'40,"0"8"-24,3 20-4,-2 3 4,1 4-10,-1 1 5,1 3 6,1-1-28,1 1 5,3 2 1,0-1-7,2 0 18,0-1-12,3-3 1,1-3-12,8 1 11,-2-9 23,6 2 17,-4-10 55,1-1 35,2-2 60,0-3 18,1-4-17,2-3-6,-1-4-56,1-4 6,-1-1 0,-1-3-12,-1-1 7,-3 0-1,-2 0 6,-2 1 28,-2 1-34,-1 0-5,-3 0-6,0 1-56,-3 0 17,-2 1-12,-2 1-16,-3 2 17,-1 2-40,-3 2 0,1 3-10,-1 1-24,-1 4-10,1 1-28,1 3-40,0 4-72,1 1-107,1 7-174,0 1-229,2 4-359,1 1-464,2 0-813,2 1-1646,1-3-4616,1-1 8570,1-4 0,0-6 0,0-3 0</inkml:trace>
  <inkml:trace contextRef="#ctx0" brushRef="#br0" timeOffset="9242">7718 11485 16672,'9'2'3372,"-2"0"-2644,-7-2 813,0 0-1457,13 67-45,-8-47-16,9 49 21,-11-65 57,-2-1 129,1-3 83,-2 1 275,1-1-442,-1-5-84,-1-1-29,-1-6 18,0-2 5,-2-3-6,1-2 6,1-3-28,1-1 6,0-2 10,2-1 24,2 0 32,1 0 29,3-1 28,1 2 17,2 0 408,35 6 1,7 6-544,-20 6 6,67 8-17,-92 21-6,0 8 1,-3-8-1,-1-1-22,-1 0-17,0-2-50,0-1-56,0-1-90,1-2-145,0 0-186,1-1-313,-1 0-492,0-2-696,0 0-1422,0-2-4615,0-1 8082,-1-4 0,-1-2 0,0-2 0</inkml:trace>
  <inkml:trace contextRef="#ctx0" brushRef="#br0" timeOffset="9602">8310 10785 25735,'9'97'138,"0"0"1,0 0 0,-4-29 0,1-2-138,2 11 1,0 6 0,-2-24-2,-3-34-22,-1-3 16,1-4-33,-1-3-11,0-4 10,0-2-55,0-3-56,-1-1-73,-1-1-96,1-3-105,-1 0-102,1-1-268,0-3-437,1 0-969,0-6-1759,1 0-4728,-1-2 8688,0 2 0,-1 3 0,0 3 0</inkml:trace>
  <inkml:trace contextRef="#ctx0" brushRef="#br0" timeOffset="9950">8069 11157 26458,'52'-22'271,"1"1"1,39-14-155,-62 32-16,1 0-45,0 1-17,-1 1-27,1 0-7,-2 1-16,0 0-11,-1 0-40,-1 0-95,-1 0-123,-2 1-190,-2 1-325,-3 1-488,-1 2-851,-3-1-2275,-1 1-4732,-3-1 9141,-2-2 0,-4 0 0,-3-2 0</inkml:trace>
  <inkml:trace contextRef="#ctx0" brushRef="#br0" timeOffset="8676">7499 11266 25466,'8'51'31,"-1"-1"0,6 35-31,-10-63-17,0 0-44,1-1-63,-1-2-151,1 0-223,-1-4-404,2 0-621,-1-2-1037,0-3-2391,1-3-3675,-1 0 8626,-1-4 0,-1-1 0,-1-2 0</inkml:trace>
  <inkml:trace contextRef="#ctx0" brushRef="#br0" timeOffset="8834">7456 11135 19445,'4'10'0,"-1"-2"0</inkml:trace>
  <inkml:trace contextRef="#ctx0" brushRef="#br0" timeOffset="7515">6448 11288 24329,'13'75'34,"-2"-8"-34,-5-31 11,-1 2-22,0 2 22,-2 1-6,1-1-10,-2 0 22,-1-1-6,0-3 11,-1 0-5,0-2 0,0-3-12,-1-2-10,0-4 16,-1-4 0,0-2-16,0-4 5,0-3-23,1-4-33,0-2 11,0-4-39,1 0-509,0-2 318,0-2-117,1-2-179,0-2-208,1-1-251,0-2-505,0-1-913,1-2-1142,-1-1-3725,0 2 7315,0 1 0,-1 5 0,0 1 0</inkml:trace>
  <inkml:trace contextRef="#ctx0" brushRef="#br0" timeOffset="7924">6448 11463 14740,'-10'-3'4100,"2"0"-3131,8 3 3030,0 0-3859,-13-49-22,14 32-6,-9-40 28,18 44-28,2 0 0,1 1-17,2 1-22,0 0 28,2 2-29,1 1 12,1 0-28,2 2-11,1 1 6,1 1-35,2 2 7,-1 2-29,1 1 1,-1 2 10,-1 3 23,-2 1-22,-3 3-17,-3 2-1,-3 1 1,-3 1 28,-6 2 5,-1 1 6,-4 2-28,-4 3 17,-4 0-17,-4 2 6,-2 0-6,-3 0-6,-1 1-3386,-2-1 3381,-1 1 11,0-3-101,0-3 90,0-3 11,1-5 34,2-4-18,2-3-4,3-3 3330,2-1-3359,3-2 123,2-2-168,4-3-33,2-1-118,3-1-145,2-2-202,3 0-353,3 0-437,3 2-672,0 0-1361,2 3-4269,-3 1 7652,0 2 0,-6 2 0,-2 0 0</inkml:trace>
  <inkml:trace contextRef="#ctx0" brushRef="#br1" timeOffset="-181251.73">55 9449 8191,'0'0'0</inkml:trace>
  <inkml:trace contextRef="#ctx0" brushRef="#br2" timeOffset="-167569.73">11 9515 17008,'-9'-29'1372,"7"-18"-1310,4 34-34,4-19-6,-4 23 1,1 0 10,0-1 7,0 0 10,-1 0 6,1-1 34,-1 0 17,1 0 10,0 0 7,-1 0-40,1-1-6,-1 1-22,1-1-17,-1 1 12,1 0-40,-1 0 6,0 1-6,1 0-6,-1 1 7,1 0-1,0 0-6,0 1 7,0 0 16,0-1 28,0 1 16,0 0 1,-1 0 0,0 0 0,1 0 0,-1-2 11,-1 1-12,1-1-4,0 0-7,-1-1-10,1 1 5,0-1-12,0 0 12,1 0-11,-1-1-6,0 1 1,1-1-13,-1 1-10,1 0-6,0-1 1,0 0 4,0 0 1,0 0 6,1 0-1,-2-1-11,1 1 17,-1-1-5,0 1 10,0 0-5,-1 1 0,1 0 17,-1 1 0,1-1-6,-1 1-5,1 1 5,-1 0-6,0 1 7,1 0-1,-1 1 17,0 0 11,0 0 17,0 0 22,-1 1 1,1-2-23,-1 0-23,1-1-21,-1 1-7,0-1-5,2-1 6,-1 0-12,0 0-5,1 0 5,0-2 1,0 1 10,0-2-5,1 0 12,-1-1 0,1-1-1,-1-2 6,1 1-1,-2-1 1,2 0-6,-2 2-5,2-2-6,-1 1-6,1 1-16,-1 0 5,0 1 0,-1 2-16,1 0 22,0 1-23,0 0 6,1 1-6,-1 1-5,1 1 11,0 0 0,0 1 0,-1 0 0,1-1 0,0 1 11,0 0 1,0-1-1,0 0-6,2 0 1,-2-1-6,1-1 0,0 0 6,-1 0-6,1 0 5,0-1-5,1 1 11,-2 0-5,2 0 11,-2 1-6,0 0 6,1 0 5,-1 0 1,0-2 5,1 1-6,-2-2 6,1 1 6,0-6-6,-1 5-12,1-3 1,0 5 6,-1 2 5,0-2-6,-2 3 6,2 0-11,-2 1 11,1 0 0,0 1-6,0-1 1,-1 1-7,1-2-10,0-1 11,1-1-6,1-1 6,-2-1-6,2-1-5,-1 0-6,1-1 5,0 0 6,0 0 1,0 1-12,-1 0 0,1 1 0,0 0 11,0 0 6,0 0-12,0 0 6,0-1-11,-1 1 17,2-1-6,-2 1 1,2 0 4,-3 0 1,2 2 6,-1 0 5,0 2 11,-1 0-6,0 1 7,0 0 4,1 1-10,-2 0-6,1 0-17,0 0 0,0-1-11,0 0 12,0-1-1,0 0-6,0 0 7,1-1-18,0-2 12,0 1-1,1-2 6,0 1-5,0 0-6,0 0 0,-1 0 0,1 0 0,0 2 0,1-2 0,-1 1 0,1-1 22,0 2-22,-1-2 17,1 0-6,-2 0-11,1 0 6,1-1 0,-1-1-1,2 2-5,-1-2 6,0 2-1,1-2-10,-1 1 16,0-1-11,0 1-11,0 0 11,0 1-6,0 0 6,1 0 6,-1 0-6,2 0 11,-2 0-11,1 0 6,-1-1 5,1 1-11,0 0 0,-1 0 0,1 1-6,-1 0 17,-1 1-11,0 1 0,-1 0 12,0 1-1,0-1 6,0 1-1,-1-2 1,2 0 0,-1-1 5,1-1 6,0 0-5,0-1-12,0-1 0,0 0-11,-1 1-5,2-1 10,0 0-5,0 1 6,-1-1-12,2 0 23,-2 0-17,1 0 0,-1 0 6,2 0-12,-1 0 12,0 0 5,1 0-6,-1 0 7,-1 1-12,2 0 0,-2 0 0,2 0 0,-1 0 0,0 0 0,0 0 0,0-1 11,0 1-6,0-1 1,1 0 5,0 1-11,-1-1 11,0 0-5,1-1 0,-1 1-1,0-1-16,1-1 22,-1 1-11,0 0 11,0-1-11,1 0 0,0 0 6,0 0 11,-1 0 5,1 0 6,-1 0-17,1 0-5,0-1-12,0 3 18,0-1-1,0 2 0,0 0-5,1 0 5,-1 0-6,1 0 12,-1-2 6,1 1-7,0-3-4,0 2-7,-1-1 12,0-1-6,0 2 0,0-1-5,0 1 0,1 0 5,0 1 6,-1-1-6,1 2-11,0-1 5,-1 1-10,1 0 10,-1 1 1,0 0-6,0 1 0,0 0 6,-1 1-6,1 1 11,-2 0 0,2 1 0,-2-1 0,1 0 6,-1 0 0,1-1-6,-1 1 6,0-1 0,1 1 11,-1-1 22,1 1 1,-1-1 5,1 0-6,-1-1-11,1 1 6,0-2-17,0 0 6,1-1-23,0-1 6,0-1-6,0 0-6,0-1 12,1 0-17,0 1 0,1-2 11,1 0-11,0 0 6,1 0 5,-1-2-11,1 0 17,0-1-11,1 0-1,0 0 12,1-1-28,-1 2 22,0-1-5,0 0-6,0 0 16,0 1-16,0 0 6,-1 2-6,0 0 6,0 2-1,-1 0-5,0 2 6,-1 0-1,1 1 7,-1-1 4,1 1 12,0-2-11,-1 1 0,1-2 0,0 1 0,1-2-1,1 0 1,0-1-17,1 0 0,0 0 11,1-1-5,-1 1 0,1-1 5,-1 1-6,1 0 1,0 0 5,1 1 6,-1-1-11,0 1 10,0-1-16,-1 2 12,0 0-1,-2 1-11,-1 1 0,0 1-6,-1 1 12,-2 2-1,1-1 7,-1 1-1,0 1 0,0-1 11,-1 0-5,1 0 11,0 0-10,0 0 10,0-1-6,1-1-5,0 0 0,0-1-1,1-1-16,1-2 0,1-1 6,1-1-6,0-2 0,1 1 6,0-2-6,0 1 0,0 0 11,1 1 11,-1 1-22,0 0 0,0 1 0,0 1 0,-2 1 6,0 2-1,0 0-5,-1 1-5,0 1 10,-2 0-10,1 1 10,-2-1-5,1 1 0,0-1 6,-1 1 5,1-1 0,0 1-11,0-1 0,0 0-5,1 1 5,0-2 5,0 0-5,1 0 0,0-1 0,1-1-5,-1-1 5,2 0-6,0 0 6,-1 1 0,1 0-5,-2 1 16,2-1-6,-2 1-5,1 0 6,0 1-6,0 0 6,0 1-6,-1 0 0,1 1-6,0-1 0,-1 0 6,1 0 0,-1-1 0,1 0 17,0 0-11,0-1-6,1-1 11,0 0-11,0-1 6,3 0-1,-1-1-5,2 0-11,0 1 5,1 0 1,-1 0 5,0 1-11,0 0 11,-1 0 0,0 1 0,0-1 22,0 2-28,0-1 12,0 2-6,-1-1 6,1 1-6,0-1 5,-1 1 1,0-2-1,0 2 7,1-3-1,0 2 0,0-3 6,0 0 5,0-1-11,-2 0 12,1 0-18,-1-1 1,0 1 0,0 1-1,0-1 6,0 1-11,-1 0 6,0 1-17,0 1 0,0 1 11,0 0 0,0 0 0,0 1 0,0 0 0,0-1 0,2 2 0,-1-2 0,1 0 5,0 0 6,1-1 6,-1 0 11,1 0-28,1-2 23,0 1-23,0-2 0,0 1 16,0-1 1,1-1 0,0-1 5,0-1-10,0-2-7,0 1 12,1-1 5,-2 1-16,1 2 11,-2 0-6,-1 0-5,0 2-6,-1 1 0,0 0-12,-1 2 12,0 0 0,-1 2 0,0 1 0,1-1-22,-2 1 33,2 0-22,0-1 22,0 1 6,0-3-11,1 2 10,1-2-4,0 0 16,1-1-6,0-1 6,0 0-11,1 0-6,-1-1-5,0 0 5,0 1 0,0 0 0,0 0 6,0-1 0,1 2 11,-2-2 0,1 1-17,0 0 0,1 1-11,-1-1 6,1 2-1,-1-1 1,0 2 5,-1-1-16,0 2 5,-1-1-6,-2 0 12,1 0-6,1 0 5,-1-1 1,2-1-1,-2-1 7,2 0-1,1 0-6,0-1 1,0 0-6,1 0 0,-1-1 6,0 0-12,1-1-5,0 1 11,0-1-6,0 1 6,-1 1 0,1 1 0,-1 1 0,0 1 11,1 0 6,-1 0-17,1 0 11,0 0-11,0 2 6,0-2-6,1 1 6,0-1-6,-1 0 0,1 2 0,-1-2 0,0 0 0,0 0 5,0 0 1,0 0-1,0 0 1,0 1 0,1 0-6,0 0 0,0 0 0,-1 0-6,1 0 6,0 1 6,-1-2-12,0 2-5,1-2 11,0 1 0,-1 0 0,2-1 0,-2-1 11,2 0 0,-1-1 6,2-1 22,0 0-33,1 0 11,0-1-12,1 1-16,0-1 11,1 1 0,-1 1-6,0-1 12,-1 2-6,-2 0-11,1-1 5,-2 1 12,0 1-6,0 0 0,-1 1 17,0 1 5,0 0-16,0-1 5,0 0-28,-1 0 0,2-1 17,0 0 6,0 0-1,1-1-5,0-1 6,2 0 0,-1 1-1,0-2 18,0 1-7,1-2 7,-1 1-6,2 0-12,-2-1-5,2 1 17,-1 1-6,0-1 0,0 1 1,0 0-12,-1 0 0,1 0-12,0 0 12,-1 1 0,1 0 0,-1 0 34,-1 0-28,0 0-1,1 1 6,-2 0-5,1 1-6,0 0 17,0-1-12,-1 1-5,1-1 12,0 0-18,-1 0 6,2-1-6,-1 1 12,1-1-12,-1 0 18,1 1-12,0 1 5,0 0 6,1-1 1,-2 1-1,0 0-11,-1 1 11,-2 0-22,1 0 5,-1 0 1,0 1 10,-1-1-10,1 1 10,0 1 1,0 0-12,0 1 12,0-1-6,-1 1 5,1-1 7,0 1 4,0-1-4,1-1-12,0 1 0,-1 0-12,1-1 12,-1 1 6,2-1-6,-1-1 6,2 1-6,-1-1 0,3 1-6,-2-1 6,3 1-6,0 1 12,0-1-12,-1 1-5,0-2 11,-1 2-5,1-2 10,-1 2-10,0 0-1,1 1 12,-2-1-12,0 1 12,-1-1-12,0 1 0,0 0 1,0 0 5,0 0 5,0 0 1,0 1-6,2-1 17,-2 1-6,1-2-5,1 0 5,0 0-11,1-1 11,0 1-5,1-1-6,1 0 11,-1 0-22,2-1 22,0 1-6,-1-1 7,-1 1-1,-1-1-6,-1 1 1,0 0 5,0 0-5,-1 0-1,1 0-5,-1 0 0,0-1 0,0 1 6,0-1 5,1 0-11,0 0-5,1-1 10,1 0 1,0 0 5,0 0 0,2-1 6,0 0-11,2 0 16,0-2 6,-1 1-6,0 0 1,0 0-18,0 0-5,0 0 6,0 1-12,-1-1 18,2 1-7,-2 0-5,2 0 6,-1 0-1,-1 0 1,1 0-6,-1 2 11,-1-1-11,1 0 11,-1 0-11,2 1-5,-1-1 5,1 0-17,-1-1 17,2 1 6,0-2-1,0 1 1,-1-3-6,-1 2 17,-1-1-1,0 0 7,1-1-12,0 0 6,0 1-6,1-1 11,0 0-10,1 0 10,0 0-5,1-1 0,0 0 5,0-1-16,1 1-1,-1 0 1,-1 1 5,0-1 6,0 1-6,0-2 17,1 1-17,0-1-11,2 0 6,1-1-17,0 0 5,2 0 17,-1 0-5,3 0 5,0 0 6,0 0-12,1-1-5,0 1 6,1-2-6,0 2 11,0-1 6,0 1-6,-1 0 0,-1 1-5,-2 0 0,0 0-12,0 1 12,0-1 10,1 1-10,0-1 0,1 1-6,0-1 0,1 2 11,1-1 17,0 1-11,-1-1-6,2 0 6,0-1-12,0 0 1,1 0 5,0 0-11,0-1-11,1 0 11,-1 0-6,0 1 1,0 1-1,0 1 12,0 1-1,0 2 1,-2 0 5,-1 2-11,-2 1 0,-1-1 0,-1 2 0,-3-1 6,2 1 5,-3-1-6,1 1-5,-1-1 6,0 0-12,-1 1 1,0-2-1,0 1 12,0-2-1,-1 1-5,1 0 17,-2-1-22,2 0 10,-2 0 6,0-1 1,1 1-12,1-1 16,0-1-10,0 1 0,1-1 5,-1 0-11,0 0 5,1 0 1,-2 0 0,1 1-1,-1 0 1,0-2-1,0 1 1,2-2 0,0 1 5,0 0-6,1 1-5,-1-1 6,-1 2-12,0 0-16,-2 1 16,-1 0 1,-1 1-1,-1 0 1,-1 2-18,-2 0-10,-1 1-29,-1 1-56,-1 1-94,1 0-152,-2 0-247,1 1-425,0 0-1031,2 1-3299,-1 0-4016,0 1 9382,-2 0 0,-5 0 0,-3 0 0</inkml:trace>
  <inkml:trace contextRef="#ctx0" brushRef="#br2" timeOffset="-155999.73">5507 471 22481,'28'-1'168,"-5"0"-140,-20 1 6,2 0 5,-2 1-17,1-1 6,1 1 0,0 0-5,1 0-1,0 1 0,1-1 1,1 0-12,-1 1 6,1-1-6,0 1 6,1 0 11,0-1 0,0 2 11,0-1 11,-1 1 29,0 1-6,0-1 22,0 2 0,1-2-5,-2 1-1,1-1 1,-1 1-17,0-1-12,0 1 1,0 0 11,0 1-12,-1-2 12,0 1-11,0 1-18,1 0 1,-1 0 6,1 1-23,-1-1 5,1 0-22,-2-1 6,0 0-6,0 0-11,0-1 0,-1 1-28,0-1 23,1 1 10,-1-1-5,2 2 23,-1-2-18,1 2 1,1-1 5,0 0-5,0 0-1,0 0 7,1 0-1,-1 1 6,0-1 11,0 2-12,1-2 7,-1 1-12,1 1 23,0-1-1,0 0-5,-1 0 23,1 1-18,-1-1-5,0 1 0,1-2 17,-2 1-23,0-1 1,0 0-18,0-1-10,-1 0 5,1 0 0,-2-1 5,2 1-10,-2-1 10,2 1-5,-2-1 6,2 0 0,-1 0-6,0 0 0,1 1 5,0-1 18,-1 1-23,0-1 0,0 0 0,1-1-34,-1 0 34,0-1 6,2 2-12,0-2 17,2 2-5,0 0 11,1-1-1,0 2 24,0-1-18,2 1 6,-2 0 11,1 0-5,1 0-6,-2 0 0,1 0-6,0 1-5,-1-1 17,0 0-18,0 0 7,-1 0-1,0 0 6,0 0-5,-1-1 11,0 1 5,0-1-28,-2 1 6,0-2-6,0 1 0,-2 0 12,2-1-1,-2 1-5,2-1-11,-1 1-1,1 0 12,-1 0 0,2 1-6,-1-1 23,1 1-6,1 1 11,0-1 17,1 2-28,1 0 0,0 0-11,0 0-6,1 1 6,1 0 5,-1 0 6,1-1-17,0 1 12,0 0-1,1-1-11,-1 1 40,2 0-7,-2 0-10,2-1 11,-3 1-34,2 0 0,-1-1 6,2 1 5,0 0-10,1 1 4,1 0-4,0 0-7,1 0-10,-1 1 10,0-2 6,-1 1-11,0-1 6,1 2 11,0 0-6,0 1 6,-1-1 5,1 2-11,0-2 6,-1 2 0,1-1 0,0 1-12,-1-1 1,1 0-6,-1-1 0,0 0 0,0 0 6,0-1-1,1 0 1,0 0-1,-1 0-5,0 0 12,0-1 4,-1 2-16,-1-2 12,-1 0-1,-1 0-11,1-1 0,-1 1 0,1-2-6,-2 1-5,2-1 5,-2 1 1,1-2-12,0 1 11,0-1 6,1 0 0,1-1 17,0 1-11,1 0 11,1 1-1,1 0-4,3 1-1,-1 1-11,1-1 0,-1 0 0,-2-1 0,0 0 0,-2-1 0,0 0-6,1 0 12,-1 0-6,1 0 0,-1 0 11,0 1 0,0-1-11,0 1 6,1 0-1,0 0 1,1 2 11,0-1-17,0 1 0,1 1 0,-2-1 5,1 2-5,0-1 6,-1 2 11,0-2-6,-2 2 0,0-2 0,-1 1 1,-1 0-12,0-1 5,-2 0-5,0 0 6,0-1-1,-1-1-5,1 0-5,0 0 5,-1 0 5,1 0-5,-1 0 6,2 0 0,-2 0-6,1 0 0,0 0 5,1 0 1,0 0-1,2 2 7,1 0-7,1 0 1,0 1-6,1-1-6,-1 0 6,0 0-11,0 0 22,0 0-5,-1 0-1,1-1 1,-1 2-6,0 0 0,0-1 0,-1 0 11,0 1-16,0-2 10,-1 0 1,1 1-6,-1-1 17,1 1-17,0 1-6,1-1 12,0 1-1,0-1 1,0 1 5,0 0-11,-1-1 11,0 0-11,0 0 17,-1-1 11,1 1-34,-2-2 18,1 1-1,-1-1-6,0 0 29,0 1-23,-1-1 0,0 1 12,0-1 5,0 1-6,0 0 6,0-1-33,-1 1 5,1-1 0,0 1 0,0-1 16,-1 0-27,2 0 11,-2-1 0,0 0 0,0 0 11,0 0 6,1 0-6,0 0-5,-1 1 22,1 0-17,1 1 12,0 0-1,1 0-33,1 0 22,-1 2-11,0-1 6,0-1 16,-1 1-22,-1-2 11,0 1 0,0-1-5,-1 0-17,-1-1 11,0 0-17,1-1 11,0 2 6,1 0 0,1 1 17,0 0-45,1 0 34,0 0-12,0 0 1,-1 0 16,1 0 6,-1 0-1,0-1-16,1 2 12,-1-1-24,2 1 7,0 1 5,0-1 5,0 1 1,-1-1 5,0 0 0,-1 1-5,0-1 0,0 0-6,0 1 16,0-2-16,-1 2 6,0-2 5,0 1-16,0-1 27,0 1-28,-1-1 6,1 1 0,-1 0 0,0 0 6,1 1 0,-1-2-1,0 2-22,1-1 29,0 0-12,0 1 5,1-1 18,0 1-23,1-1 0,-1 0-12,0 0 12,0 0 0,-1-1 0,0 0 0,0 0 0,-1 0 0,1 1-5,0 0 22,0-1-17,0 1 5,1 0 6,1 0 1,1 1-7,0 0-5,1 2 0,0 0-5,1 1 5,-2-1 5,1-1-16,-2 1 11,0-2-17,-2 0 12,-1-1 5,-1 0 11,-1-2 0,0 0 0,1-1-5,-1 1-12,1 0 12,0 1-1,1-1 7,0 2-18,1-1 0,0 1 6,1 0-11,-1 1 6,1-1 16,-2 0-6,2 1 7,-1 1 10,1-1-11,0 0-5,-2 0-1,2-1-10,-2 1 22,1-1-12,0 0-5,1 1 6,1 2-17,0 0-6,1 2 28,-1-1-5,0-1-12,0 0 23,-1 0-23,0 0 6,-1 0 11,1-1-11,-2-1 12,2 1-18,0 0 6,2 0 11,1 0-16,2 2-7,-1-2 1,-1 1 6,-1-3 5,-2 0 5,-1-2 23,-2 0-17,0-2-11,1 1 23,-1-1-18,1 2 7,1 0-1,-1 0-6,0 0-5,0 2-5,1 0 5,0 0-6,0 1-16,0 0 22,-1-1 0,2 1 17,-1 0 5,1-1-22,-1 1 6,1 0-6,-1 0 5,1 0 6,-1 1-11,1-1-11,0 0-11,0 0 16,0 0 6,-1 0-5,1-2 16,-3 1-11,0-2-17,-1 1 23,-1-1 5,0 0-6,1-1 18,-2 1-6,2-1 11,-2 2-17,2-1 0,-1 1-5,1 0-18,0-1 18,-1 2-12,2-1 1,-2 1 10,2 0-5,-1 1-5,1-1 16,-1 0 0,1-1-5,-2 1 5,0-1 0,-1 1-16,1 0 16,0-1-11,0 1-11,1 0-1,1 1 12,-1 1 6,2-1-12,-1 0 1,1 1 5,-2-1-6,1 0 12,-1-1 11,0-1-6,0 0-11,-3-1 5,1-1 7,0 0-12,-1 1 11,1 0-11,0 0-11,1 2 5,1-1 0,0 1 1,0 0 5,0 0 5,0-1-5,0 1 12,0-1-1,0 1 0,0 0-5,0-1 5,0 1-6,-1 0-5,0-1 12,-1 0-12,1 0-12,-1-1 7,0 1 5,0 0-6,-1 0 12,2 1-1,0 0-5,0 1 6,1 0 0,0 1-1,1-2 6,-1 1-11,0-1 17,-1 0-17,0 0 0,-1 0 6,1-1-17,-1 0 11,0-1-12,1 1 12,-1-1 6,0 0 0,1 1-6,0 0 16,1 1-10,0 1 5,1 0-11,0 1 0,1 2 11,2 0-11,-2 0 0,2 1-5,0 1-23,-1-1 17,0 0 11,0-1-12,-1-2 18,0-1-12,-1 0 6,-1-2 0,0 0 12,-1-1-7,0 0 6,0 0-5,-2-1 16,1 0-22,0 0 6,0-1-12,2 2-5,0 1 22,2 1-22,0 1 22,1 1-11,2 1 6,1 0-6,0 2 11,1 0 0,0 1-16,0 0 5,-1 0 0,-1 1-11,-1-3 16,-2 1-5,-1-4 0,-1 1-11,-1-3 11,-1 1-6,0-2-5,-1 1 0,1 0 17,-1-1 5,0 0 0,1 1 6,-1-1-23,0 1 12,1 0-6,-1-1 0,-1 1 5,1-1-5,-1 1 6,0-1-12,1 1 18,1 1-18,0 0 0,0 0 6,0 1-11,0-1 11,1 1 23,-1 0-12,0-1-11,0 0 0,-1-1 0,1-1 0,-1 0 0,0 0 0,0-1-11,0 0-12,1 1 40,-1-1-23,2 1 6,0-1 6,0 2-23,0-2 17,0 2 0,-1-2 0,-1 1 6,2-1 5,-2 1-5,1 0-1,-1 0-10,2 1 5,0 0-12,0 2 12,0 0 12,1 0-12,0 0 11,0 0 0,0 0-33,0 0 22,-2-1 0,1 0 0,-1-1 0,0 0 11,1 0-6,-1 0-10,1 1 22,1 0-29,0 2 1,3 0 6,-1 2 5,2 0 0,1 0 11,-1 0-11,0 0-6,-1-1 12,-1-2-12,-1 0 12,0 0-17,-2-2 11,0 1 5,-1-2-16,1 2 50,1-1-44,1 2-7,1 0 12,0 1-16,2 0 10,-2 1 12,2 0-6,-1 0 0,0-2 0,0 2 11,-2-2 6,1-1-12,-3 0 1,1 1-6,0 0-6,-2-1 29,0 0-29,0 1 0,0-2 1,-1 0 5,0 0 0,0-2 0,0-1 0,-1 0-34,0 0 34,-1-1 11,1 1-16,-1-1 27,1 0-22,-1 0-17,1 1 12,0 1 10,1-1-5,0 1 0,-1-1-5,1 1 5,-1 0 0,1 0 5,-1 1 1,1-1-12,-1 2 12,2-2-6,-1 2 0,1-1 17,-1 1-17,1-1 0,0 2-6,0-1 1,0 1-1,0 0 0,0-1 1,0 0-1,-1-1 1,0 0 16,1-1 0,-2 1-5,0-2-6,1 1-6,0 0 6,-1 0 0,0 0 6,1-1-12,-1 1 0,1 0 1,-1 0-6,0 1 16,1 0 1,-1 1-12,1-1 6,0 2 6,2 0 5,-1 1-5,2 0-1,-1 2-5,2-1 6,0 1-6,0-1-6,-1 0 1,0-1-7,-1 0 7,0-1 5,0 0 5,0-1 1,-2-1-6,1 0 0,-1-1 0,0 1 0,1 1 0,1 1 11,1 1-11,0 0 0,0 0 0,1 0 0,-1 1-11,0-1 0,-1 0 0,0-1 11,0-1 5,-1 1 1,0-1-1,0 0-5,0 1 6,0-1 5,0 2-5,1-1-1,0 2-10,1 0 5,0 0-6,-1 1 6,2 1 0,-2 0 0,2-1-5,-1 1-1,0-1 12,0 0-12,-2 0 6,0-2 0,0-1 11,-1-2 0,0 0 12,-1-1-18,1 0-10,-1 0-6,0 1-6,1 0 17,-1 1 0,0-1-6,1 2 6,-1-1 0,1 1 6,0 0-6,-1-2 0,1 2 11,-1-1-5,1 1 10,-1-1-27,1 1 17,0-1-17,0 1 16,0-1 6,0 0-5,0 0 5,0 0-16,0 0-12,1 0 11,0 0 6,0 1 11,-1-2 17,1 1-28,-1-1 12,0 1-1,1 0-11,-1 1 0,1 0 0,2 1 0,-1 0-11,1 0 11,-1 1-6,1-1-5,0 0-12,0 1 23,0-2 12,0 0-7,-1-1 29,-1 0-29,0 0-10,-1-1 5,2 1 17,-2 0-12,2 0-10,0 1 5,2 3-40,0-1 40,0 2-5,1 0 5,1 1 17,0-1-12,-1 0 18,1 1-18,-2-1 6,0 0-5,0 0-6,-2-1 6,2 0-1,-4-3-5,1 0 6,-1-3-6,-2 1-28,0-3 33,0 0-10,-1-1 5,0 1 22,1-1-16,-1 1-6,1 0 5,-1 0 12,2 1-22,-1 1 5,1 1 0,1 1-6,0 0 12,0 1-18,0-1 7,0 1-18,-1-1 23,1-1 0,-2 0 0,1-1 12,0 0-7,0 1 1,-1-1-1,2 0 7,-1 0-12,0 0 5,-2 0 1,2 0-29,-2 0 29,1 0-12,1-1 1,-1 2-6,1 0 11,0 0 0,-1 0 0,0 1 0,2 0-12,-2 0 12,2 0 0,-1 0 28,1 2-28,0 0 0,0 0-5,1-1-12,-1 1 28,0-1-16,-1-1-7,1 0 12,-1 0-11,1 0 17,-1 0-12,0 0 23,1 0-11,-1-1-6,1 0 11,-2 0-6,1 0 7,0-1-12,0 0-6,0 0-5,1 2 11,0 0 0,0 1 0,0 1-11,1 0 5,0 2 12,1 0-6,-1 0 0,1 0-6,0 1 0,-2-1 12,1 0 5,-1 0-5,1 0-6,-2 0 0,1-1-6,-1-1 12,0 0-17,0-2-1,0 0 7,-1 0 5,1 0 5,0 0-5,1 1 17,0 0-22,0 0 5,0 0 11,0 1-17,0 0 12,0 0-6,1 1 5,-1-1-10,1-1 5,0 1-6,-1 0 1,0 1-7,2 1 12,0 0 12,1 1-12,0 1 11,1-1-17,-1 1 12,0-1-1,0-1-5,-1 0 0,-1-2 0,0-1-5,-1-1-6,-1-1 11,-1-2 0,0 1 0,0-2 0,-1 0-6,0 0 0,1 0 12,0 1 0,0-1-1,0 3 1,0-2-6,0 1 5,1-1-10,0 2-6,-1 0 11,1-1-12,0 2 24,1-1-1,-1 0-11,1 1 0,-1 0 0,0-1 5,0-1-5,-1 0 0,0-1-11,0 1 6,0-1 5,0 1 5,-1-1-16,1 1 22,0 0-16,1 1 5,0 0 16,0-1-4,0 2-18,0-2 0,0 1 12,-1-1-12,0 1 12,1-1 0,-1 0-34,1 1 28,-1-1 0,0 1 0,0 0 16,0 0-10,0 0-12,1 0 12,0 1 11,1 0-28,-1 2 11,1-1-12,0 1 24,0 1-18,1-2 6,-1 0 6,0 0-46,0-2 40,-1 2-5,0-2 5,-1 0 11,1 1-5,-2 0-6,2 0-12,-2-1 24,2 2-24,-1-1 12,1 2 0,0 0-11,-1 0 22,2 0-5,-1 1 0,1-2-18,-1 1 12,1-1-5,-1 0 10,0 0 18,1-1-29,-1 0 6,0-1-5,0 1 16,0-1-11,0 1 0,0 0 5,-1 1-44,2 1 28,-2-1 22,2 0-11,-2-1 0,0-1 11,0 0-16,-1-1 10,1 0 7,0 0-12,1 1-6,-1 0 0,1 1 12,0 0-12,0 1 6,1 1-5,0 0-6,0 0 16,0 1-16,1-1 22,-1 0-39,1 1 28,-1 0 11,1 0-16,-1 1 38,1-1-21,-1 0-24,0-2 12,0 1 0,-1-2-11,0 1 22,1-1-16,0 1-1,-1-1 6,1 0 0,0-1 11,0 0-50,0-1 45,0 1-1,0 0-10,1 1 44,0 0-39,0 0-6,1 1 1,0 1 10,1 1-10,0 1-1,0-1 6,-1 1-22,0-2 22,0 1 11,-1-1 0,-1-1-11,0 0 0,-1-1-11,1 0 11,-2-1 6,0-1-6,1 0 5,-1-1-10,0 1 21,0 0-21,0 0-6,1-1 16,-1 2-33,0 0 28,1 1 17,1 0-11,0 1 10,1-1-10,-1 1-12,1 0 18,-1 1-18,0 1 12,1-2-6,-1 1-17,-1-1 28,0-2-17,-1 1 6,0-2 0,1 0-22,-2-1 16,0 0 12,1 0-6,-1 0 6,1 0 5,-1 1-11,1-1 0,-1 0 5,1 2-10,-1-2-1,1 2-5,-1 0 5,2 0 6,-2 1 6,1 0 11,0 1 0,0-1-12,1 1 1,-1 0-6,-1-1 5,1 0-5,-1-1 6,1 1-6,-1-1-11,0 0 11,0 1-6,0-1 1,1 1-7,0-2 7,-1 1 10,1-1-5,0 1 12,0-1-12,1 0 5,-1 0-5,0 0 17,-1 0-17,1 0-6,-1 0 1,2 1-29,-2 0 34,1 1-11,0 0 11,1 1 6,0 1-12,0 1 6,0 0 0,0-2 17,-1 1-17,1 0 11,-1-1 0,1 1-5,-2-1-1,2 0-5,-2 1-5,1-1-18,-1 0 23,2 0 0,-2-1-5,1 1-12,0-1 11,0 0 12,0 0 0,0-1 33,-1 0-45,0 0 12,1 0-1,0 0-16,-1-1 17,0 1-17,0 0 11,1 2-12,-1 0 7,2 2 5,-1-1-11,1 2 5,0-1 6,0 1 6,1 0 5,-2 1 34,2-1-51,-2 1 6,2 0 0,-1 0-6,0 1 18,-1 0-12,1 1 5,0 0-38,0 0 33,-1 0 0,1 0 0,0 0-6,0 0 12,1 0 5,0 1-11,0-1 28,0 0-28,1 1 0,0-2 0,0 0 0,-1-1-11,0 0 11,-1-1-12,0-1-10,0 0 22,-1-1 0,-1-1-6,0 0 29,0-1-34,0 0 11,0 0 11,0 0-22,1 1 11,-1-2 0,1 1 5,-1-1 18,0 0-18,1 0-5,-1 0-5,0 1-18,1 0 23,-1 1 0,1 0 0,1 1 11,-2 1-11,2 0 6,1 1 0,-1-1 5,0 1-11,0-1 5,0 1-5,0 0-5,-1-1 22,0 0-17,2-1 0,-2-1 5,1 0-5,-1 0 6,0 1-1,-1 0-5,1 1 0,0 0 0,1 0 12,0 2 16,0 0-34,1 1 6,0-1 0,0 1-22,0 0 27,-1 1 1,1-1-6,0 0 5,-1-1-10,1-1-1,-1 0 6,-1-2-5,0 1 10,-1-1 6,1-1 1,-1 1 10,0-2-22,0 0 0,0-1 0,0 0-11,0 0 22,0 1-11,0-1 6,0 2-18,1-1 18,0 0-6,1 1-11,-1 0 22,2 1-22,-1 1 22,1 0-11,0 1-6,0-2 12,-1 2-17,1-1 11,-2-1 11,1 0-11,-1-1 0,0-1-6,0-1-10,-1 0 27,0-1-11,0 1 11,0-1 0,0 0-28,0 0 29,0-1-7,0 0 6,0 1-11,0-1 0,0 2 6,0 0-12,0 0 6,-1 2 0,1 0-33,0 3 55,0 1-11,0-1-16,0 0 5,0 4 0,0-5 5,0 7-16,0-7 0,0 0 22,0 1-22,0 0 11,0 0 0,1 0-11,0-1 22,0 0-11,-1-1-6,0 0 23,0-1-22,0 2 16,0-1 0,0 0-17,0 0 6,-1 1 0,0-2-11,0 1 22,-1 0-11,2-1 0,-2-1 0,2 0-5,-1 0 10,1 0-10,-1-1 10,1 1-16,0 0 6,0 0 10,0 1-5,0 1 0,0-2 6,0 3-17,1 0 16,-1 1 6,1 0-22,1-1 17,-2 1-12,2-2 6,-1-1 0,-1 1 0,0-2 11,0 0-22,0 1 22,0-2-11,0 1-11,0-2 11,0 1-11,-1 0 11,0-1-6,0 1 23,1 1-17,-1 0 6,1 2-12,0 0-5,0 2 22,0 0-11,0 0 6,0 0-34,1 1 28,0 0 0,1-1 5,0 1 18,-1-1-29,0 1-5,0-1 5,0-1 23,-1 0-17,0 0 0,0 0 0,0 1-5,0 0 10,0 0 6,0-1-11,0 1-22,0-2 16,0 1 1,0-3 5,0 0 11,0-1-11,0-1-6,0-1 6,0 0 28,0-1-28,0 1 0,0-1 0,0 0-33,0 1 38,0-2 7,0 1-24,0 0 24,0-1-7,0 1-5,0-1-22,0 1 55,0-1-44,0 0 11,0 1 0,0 1-5,0 2-1,1 0 17,1 2 0,1 2 1,2 0-24,0 1 12,0 0 0,0-1-5,-1 0 27,0-1-22,-1-2-11,-1 0 5,0-3-10,-2 1 21,0-2-5,0 1 0,0-2-11,0 1 17,0 0-1,0-1 12,0 1-6,0 0-16,0-1-7,0 2 12,0-2 6,1 2-12,-1-1 6,1 1-5,0 4 10,1-2-5,-2 3 0,1-3-5,0-1 10,-1-2-419,0-1 235,0-5-101,-2-2-107,-3-6-167,-4 0-264,-5-5-414,-5-2-1087,-4-5-2011,-3-2-4755,2 2 9085,3 2 0,11 11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5:06:54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0 169 13900,'11'42'0,"-1"-5"61,-7-25 35,0 0-35,0 1 1,-1 0-6,0-1-11,1 0 11,-1-1 28,-1-1-34,0-2 12,0 0 10,-1-2-4,0-1 16,0-1 16,0 0 108,0-3 195,0 1 286,0-2 1238,0 1-1720,0-4-118,0-1-33,-1-4 23,0-1-46,-2-1-9864,2-3 10514,-1 0-24,1-2 202,0-1 30,1 0 75,0 0-1,0 0 1,2-1-324,-1 1-219,3-1 295,0 2-95,0-2-25,2 0 9,-1-1-80,1 1 146,1 0-118,0 3 136,-1 0-246,1 2 50,-1 2-10,1 1 72,-2 1 140,0 1-94,1 2 190,-1 0-129,0 2 487,0 0-81,0 2-606,0 1-225,1 1-675,1 2-462,0 2-730,0 3-374,0 2-685,1 1-135,-1 2 463,0 1 16,-1 1 714,1 1 417,-1 0 680,0 0 204,-2-2 372,0-1 22,1-3 65,-3 0 269,1-4-513,-1-1 296,0-3 72,-1 0 263,0-2 1316,0 0 37,0 0 87,0 0-219,-1-2-602,1-1 151,0-4-705,1-2 48,0-3-1539,2-2 141,-1-1-48,2-3 40,-1 0 962,1 1-369,-1 1 438,2 3 16,-2 2 87,1 2 56,0 2 221,-2 3 76,0 1 581,-1 2 98,0 1-561,0 3-1902,1 0-127,1 5-579,0 1-100,-1 1-45,1 3-443,0 1-98,0 3 607,0 1 1709,1 0 125,-1 1 404,1-2-199,-1 0-25,1-2-177,0 1-97,0 0-32,1-1-126,0-1-23,-1 0-69,2-1 123,-1-1-65,-1-2 312,0-2 0,-2-5 1,-1-1-1</inkml:trace>
  <inkml:trace contextRef="#ctx0" brushRef="#br0" timeOffset="403">592 59 20940,'-63'38'280,"10"-4"-235,45-19-45,1-1 0,3-1 0,2-1 0,1-1 0,1-1 45,1 0 0,2-2 50,1-1 17,3-2 11,0-1 17,1-1-11,0-1 22,1-1-5,0-1-39,2-2-12,-3-1-45,3-4-22,-1-2-5,1-2-1,0-2-11,-1 0-33,0-2 11,-3 1 0,0 1 5,-2-1 28,-1 2 23,-2 1-34,0 2 23,-2 4-34,0 1-375,0 3 240,0 0 39,0 4 119,0 1-6,0 5-12,0 1-10,0 1-18,0 0 1,1 0-6,1-1 0,2 1-370,6 6-190,-1-4-515,3 4-998,-2-4-1483,0 0 3584,3 1 0,-7-6 0,0-1 0</inkml:trace>
  <inkml:trace contextRef="#ctx0" brushRef="#br0" timeOffset="811">767 125 16717,'4'7'2611,"0"-1"-2152,-4-6 577,0 0-1031,33 32 1,-22-21-12,26 24 1,-31-28 10,-1-1 1,-1 0 22,1-3-6,-3 0 40,1-3 39,-1 1 22,0-1 22,0 0-21,0-2-18,1 0-28,0-3-38,0-1 27,0 0 6,0-2 5,-1 1 51,1 0-34,-2 2-10,0 0-1,-1 2-34,1 0-27,-1 3-203,0-1 180,0 4 62,0 0 61,0 5 28,0 2 12,0 4-1,0 2 6,-2 2-11,0 1-34,-2 2-33,1 1-68,-1-1 6,1 2-39,1-2 5,1 1 12,1 1-56,0-3 50,0 0-62,0-2-95,0-3-229,0 1-343,0-1-441,-1 1-892,0 3-1489,-1 1-565,1 1-1267,-1-3 5383,0-3 0,1-6 0,1-5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33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20 25376,'-14'30'130,"2"-1"-97,10-11-22,0 2 6,-1 2 11,0 3-22,0 1 11,-2 2-12,1 2 34,-1 1-39,2 0 0,-1-1 0,1-1-50,0-1 50,3-3 0,-1-2 0,2-3 11,1-2-11,2-2-5,3-3 5,0-3 5,1-2 12,0-2 17,1-1 5,0-2 17,1-2 5,1 0 12,0-1 11,2-3-22,0 0-6,2-5-11,0-1-12,1-2 6,1-2-5,0-2-17,0-1-6,0 0 11,-1-1-10,0-1-7,-3 1 1,0-1-17,-1 1 22,-2-3 0,-1 0 0,0 0-5,0-3-1,0-1 1,0 0 11,0-2-6,0 1 0,-1 0 0,0 2-5,-2 1 22,1 1-17,-2 3 0,0 1-5,0 3-12,-2 2 6,0 3 17,-1 1-11,0 3-6,0 1 11,-1 1-5,0 2 10,0 0 24,-1 6-18,-1 0 6,0 5 0,-1 2-22,0 1 10,0 4 12,-1 0 6,1 3 0,-1 2 16,2 1 6,0 2 6,1 3-1,-2 1-10,2 1-12,-2 0 0,1 0-17,1-1 12,0 1 0,0-3-12,0 0 0,0-2-16,0-1 16,2-2-10,1-2 4,0-2-16,2-3 0,-1-1 0,1-4-11,0 0-6,-1-3-27,0-2-40,0 0-79,-1-3-128,1 1-247,0-2-526,-1 0-1686,1 0-5557,-3-1 8307,1 0 0,-2 0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31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44 22503,'8'-25'796,"-2"6"-606,-6 19 504,0 0-610,1 2 56,0 2 6,0 3 5,0 2-22,0 3-28,-1 3-6,1 2-22,-1 5-12,-1 1-10,-1 3-1,-1 2 6,-2 0-17,0 2 7,0 2-13,-2 0 7,1 1-1,-2 0-6,1 0-5,-1 1-5,0-2-6,1 0-6,-1-2 0,2-2-11,-1-1 0,2-3 6,1-3-1,0-3-5,3-3 0,0-3 0,1-3-5,0-2 10,0-2 6,0-1-5,0-1 0,2-1-6,-1 0 5,2-1 12,-1 0 5,2 0 12,0-1 5,2 0 12,0 0 10,2-2 1,0-1-1,2-2-21,2-1-12,1-1 33,15-6-50,-10 5-5,11-5 0,-14 8-1,0 0-5,-2 1 6,0 2-12,-1-1-16,-2 3 16,-2-1-27,-1 1-23,-1 0-28,-2 1-84,1 1-68,-2 1-117,-1 2-151,1 1-230,-1 2-430,0 1-976,-1 1-1635,-1 2-4924,0-1 8699,0-1 0,0-4 0,0-3 0</inkml:trace>
  <inkml:trace contextRef="#ctx0" brushRef="#br0" timeOffset="641">702 131 25399,'-22'10'34,"2"1"-29,5 0 23,-1 1-28,-2 1 12,0 0-1,0 2-11,1-2 17,0 1-6,1-1 0,1 0-17,1-3 1,3-1 10,0-1 1,3-2-17,2-1 11,1-1-17,3-1 0,0-1 28,2-1-22,-1 1 6,1 0-12,0 0 0,1-1 28,0 1-11,1 0 11,0 1-44,2-1 33,-1 1 17,1 0-6,0-1 22,1 1-21,1 0-1,0 0 0,1-1 23,0 1-1,1-2 1,1 1 5,0-1-11,0 1-6,0-2 1,2 0-6,0 0-34,0 1 28,0 0-5,0 0-6,0 1 28,0-1-23,-1 1-10,0 0-1,-1 0-5,0 0-45,-2 0-45,0 0-78,-2-1-107,1 0-129,-1 1-223,0 0-398,-1 1-875,-1-1-1645,0 1-4929,-1 1 8485,0 0 0,-2-2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34.552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8 176 20479,'17'-39'3272,"-3"8"-2159,-13 30 744,-1 1-3106,1 3-74,-1 2 487,0 3 445,2 4 168,-2 1-619,0 4-60,0 1-575,0 1 1477,0 1 368,0 1-95,0 1-237,0 1 243,-1 0-189,0 2 98,-1 0-76,0 2 38,0-2 20,-2 2 87,1-2 20,-2 0 6,1-1 44,-1-2-41,1-2 1,0-2-60,2-1-137,0-4-49,1-1-186,1-3-57,0-2-191,0-2-4,0-1-3,0-2 10230,0 0-8575,0-1-1255,0-1-1289,0 2-412,0-2 176,2 1 6,0 0 0,1 1 1552,2-1 1,0 2 11,2-1 0,1 0 28,0-1-28,0 1 5,1-2 1,1 2-7,1-2 1,1 0 0,0 0 5,0 0-5,1 0 11,2-1-5,0-1-12,0-2-28,1-1 17,-1 0-11,0 0 0,-3 1 27,-2 0-44,-2 2 0,-1 0-5,-1 1-18,-1 0-5,0 0-33,-1 1-40,1 0-89,-1 0-85,1 0-112,0 1-156,1 0-230,0 2-476,1-1-1176,1 2-1216,1 0-4873,-2 1 8514,0-1 0,-3-2 0,-2-1 0</inkml:trace>
  <inkml:trace contextRef="#ctx0" brushRef="#br1" timeOffset="634">708 132 23209,'-20'16'263,"0"-1"-173,9-6-17,-2 2-12,-1 2-5,-2 0-5,0 2-18,-1 0 6,1 1-11,1-1 0,0 0 12,1-1 10,1-2 23,0 0 16,1-1 18,0-1 10,1-1 23,2-2-5,1-1-1,0-2-27,3-1 16,0-2-6,3 1-27,0-2 5,1 0-67,0 0-10,3 1-13,0-1 12,3 1 5,1 0 6,1 1 6,2 0 11,0-1-12,2 2-5,0-1 6,1 1 0,0-1-18,1 2 1,1-1-11,0 2-23,0-2 23,0 1-1,-1-1-5,0 0 17,-1 0-17,-1-1 17,0 0-23,-1 0 12,-1-1-12,-2 1-11,-1-1-5,-1 0-34,0 2-90,0-2-145,-1 2-185,1-1-247,0 1-374,0 0-775,1 0-1348,-1 2-4162,0-1 7382,-3 0 0,0-2 0,-2 0 0</inkml:trace>
  <inkml:trace contextRef="#ctx0" brushRef="#br1" timeOffset="1399">993 1 24284,'-17'31'443,"2"-2"-326,12-14-38,-2 2-23,0 1-12,-1 2-16,1 2 12,0 0-7,-1 1-16,0 1 0,1 0-6,0-1-11,2-1 6,0 0 5,2-2-17,0-2 12,1 0-1,0-2-5,2-1 6,1-1-6,2-2 0,1-3 17,1 0 16,1-4 7,1 1 16,2-3 6,-1 0-1,2-3 1,1 1 0,1-2 5,0-1-22,1-3-6,0-1 0,1-2-11,0 0 6,-1-1-6,0-1-12,0 0-10,0-2 5,-1-1-11,0 0 0,0-1 11,0-1-5,-1 0 0,0-1 5,-2 0 0,0 0-11,-2 0 6,0 0-6,-1 1 0,0-1 0,-1-2 5,0 2 1,-1-3-6,0 2 0,-1-2 0,-1 2 0,0-1 0,-1 2 5,1 0 12,-2 3 6,-1 2 5,0 2-6,-1 3 6,0 2-6,0 1 1,0 2 16,0 0-28,0 5 6,0 0 17,0 5 16,0 1 17,0 3 6,0 3 0,0 2 5,-1 2-11,0 1-5,-1 1 5,-1 1-22,-1 3 0,1 0-6,-1 2-11,-1 2-11,1 1-6,0 1 0,1 1-11,2 0 17,0-2-17,1-3-11,0-4 16,2-5 7,-1-2-24,2-5-4,-1-2-29,0-2-67,1-3-73,-2-1-151,0-1-241,-1-1-375,1-1-880,-1 0-2279,-2 0-5007,0-1 9118,-2 2 0,1-2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38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1 23584,'0'32'303,"-1"-2"-214,-4-10-33,0 3-17,-1 1-11,0 2-11,-2 1 0,1 1 5,-1-1-16,1 1 11,2-1-12,0-1-5,3-1 12,-1-1-12,2-2 0,0-1 0,0-1-12,1-2 12,1 0 0,2-1-5,1-2-6,2-1-1,1-1-4,2-2 10,0-1 23,2 0 0,0-4 5,2-1 12,1-2 10,0-2 18,2-1-6,0-4-6,0-2-10,-1-2 16,-2-2 5,0 0 1,-1-1-1,-1-1-16,0-1-6,-1-1 1,0-2 4,-1-1-10,1-1 5,-2-1 0,1-1-27,-2 0 16,0-3-17,-1-2 0,1 0-17,0-2 12,0 2-6,0 0 6,-1 2 27,1 2-22,-3 2-5,0 2 11,-1 2-6,-1 0 11,1 3 12,-3 1 0,2 1-1,-2 2 34,0 1-16,0 3 0,0 1-6,0 2-253,0 0 208,1 5-6,0 0 23,1 5 11,0-1 22,-1 3 29,0 1 11,-1 3-6,0 3 0,0 2 0,0 3-28,-1 1 0,0 2-11,0 0-12,0 1 12,0 0-17,1-1-11,0-2-6,0-2 0,0-1 6,1-2-6,0-1 1,2 0-12,-1-3 0,0 0-6,1-2 23,-1-3-40,0-1-16,-1-2-17,1-1-73,0-1-78,1 0-124,-1 0-195,1 0-264,0 1-492,1 0-1194,0-1-1529,1 1-4576,0-2 8581,-1 0 0,-2-2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41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50 24749,'2'40'45,"-3"-2"-17,-2-17-11,0 2-6,0 2 22,-2 1-5,1 2 17,-2 0-6,1 0-11,-1 0 0,1-1 0,0 0-5,0-1-1,2-2 1,1 0-18,0-1 6,2-2 1,0 0-12,0-2 5,0 0-5,0-4 6,2-1-6,1-3 17,2-1-6,0-3 45,2 0 22,-1-3 18,2-2 38,1-2-22,0 0-5,3-3-18,0-2-27,2-5 16,-1-1-27,2-2 5,0-3-17,0-1 6,-1-2-6,0 0-5,1-3-6,-3 1-6,2-2 0,-3-1-5,1-1 6,-2 1-35,0 0 24,-1 0-18,0 2 12,-2 0 16,2 1-5,-2 0-6,2 1-11,-2-1 17,1 0-6,-2 1-5,1 0 22,-2 0-28,0 2 11,-1 1 17,-1 1 0,0 2 0,-2 1 0,1 1-11,-2 2 5,1 2 6,-1 1-17,0 2 6,0 1-23,0 2 1,0 1-258,0 1 212,-1 1 40,0 4 28,-1 4 5,1 4 17,-1 5-5,-1 3-6,-1 4 22,1 2-5,-2 3 0,0 2 0,-1 1 0,1 2 5,-2 1-11,1 1-5,0-2-34,1 0 11,1-1 0,1-3 6,2-1 0,1-2-17,2-2 5,1-2-16,2-4 45,3-2-45,-1-3-6,1-2-17,0-2-55,0-3-29,1-1-78,-2-1-190,0-1-320,-1-1-515,-1 0-1401,-2 0-4676,-1 1 7298,-1-1 0,0-2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40.10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98 22169,'13'-47'402,"-2"10"-179,-10 33 319,1 2 8889,0-1-9431,0 1-1268,0 1 259,0 0-688,-1 0-117,0 1-27,0 0-166,0 0 2147,1 2 50,1 2 23,-1 3-17,1 2-45,-1 4-56,-1 0-33,0 3-23,0 0-5,-1 2 5,0-1 0,0 0 17,0 1-6,0 2 6,-1 1 0,0 2 0,-2 1-16,0 1 10,-1 2-11,0-1-11,-1 1 17,0-1-11,0-1 5,1-2 6,-1-2-6,2-2 0,0-2 6,0-1 22,1-3-5,-1-3-18,2 0 7,-2-2-46,2-1 18,0 0-9854,0-2 5979,0 0 5679,0-2-416,1 1 272,0-2-358,0 0 0,0-1-1,0-1-1781,2 0 563,1 0-186,2 1 203,1-1-111,2 2 97,1-2 278,1 0-84,1 0 120,1 0-423,1 0 0,1 0 213,0 0-162,0 0 352,0-1-262,1-1 175,-1 1-123,0 0 6,0-1 94,0 0-71,-2 0 94,1 1-281,-2 0-30,-1 1-202,-2 0 3,-1 0-4,-2 0-96,-1 0 73,0 0-96,-1 2-575,1 0-326,-1 2-511,1 2 196,0 1 52,1 2 147,-1 0 69,0 2 94,0-1 739,0 0 441,-1-2 1,-2-4 0,0-1 0</inkml:trace>
  <inkml:trace contextRef="#ctx0" brushRef="#br1" timeOffset="641">470 164 23903,'25'13'157,"-2"0"-112,-8-8-17,0 2 17,0-2-6,1 1-5,-1 0-6,0-1-6,-1 1 0,-1-2-10,-2 2-1,0-1 0,-1 0 0,-1 0 0,0 0 6,-1 2-11,-1-1-1,0 1 12,-2-1-6,-1 1 6,0-1 0,-2 0-11,1-1 5,-1-1 0,-1-1 6,0 0 5,0 0 1,-1-1 10,0-1 34,1 0 51,-1 0 61,0-1 275,0 2-263,0-2-62,-1 1-51,-1 0-33,-1-1-17,-2 0-6,0 0 12,-2 1-1,-1 0 1,-1 0 11,0 1-17,-1 2 5,-2 0 7,0 1-7,-2 0 1,-1 0-9865,-1 2 6556,0-1 5715,1 0 58,0 0-4,3-1-11,0-1-36,3-1 2,0 0-2511,4 0 51,0-1 80,2-2-287,1 1 266,2-1-784,0 1-387,0 0-819,3 2-298,1 1 177,4 1 89,2 1 345,1 2-403,0 1 1694,-2-1 0,-4-4 1,-2-2-1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3:37.27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56 21242,'19'-31'3406,"-5"6"-2271,-14 25-2270,0 0 454,0 2-28,1 0-357,-1 5 708,1 0-167,0 4-546,-1 1-75,0 2 955,0 2 0,0 2 191,0 2 491,-1 1-329,-1 2 360,-3 2-160,0 0 133,-1 1-20,-1-1 21,0 0 53,0-2 21,0 1-104,1-1-115,-1-1-138,1 0-110,1 0-135,0 0 30,0 0-104,-1-2 58,0 1-3,1-2 90,0-1-59,0-1 27,2-2-24,0 0-90,1-2-3,0-1-82,1-2-191,0 0-59,1-2-84,0-2 24,0 0 77,0 0 10255,1-2-7941,2 0-2121,0-1-1326,1 0 16,0-1 140,1-1 18,2 0-1,-1-1 1441,2 1 6,0-1 0,2 0-12,2 0 1,1-1-1,2-1-22,3-1-5,0 0-12,1-1-17,2 2 17,-1-1 1,0 0-12,-1 1 11,-1 1-6,-2 0-21,-2 1 21,-2 0-5,-2 0-5,-3 0 5,-1 0-6,-2 0-28,-1 0-55,0 1-69,-1 0-116,1 4-146,-1 0-179,1 2-314,-2 1-544,0 2-1191,-1 0-1845,0 2-3796,-1-2 8289,0-1 0,0-4 0,1-3 0</inkml:trace>
  <inkml:trace contextRef="#ctx0" brushRef="#br1" timeOffset="450">479 187 23103,'35'-22'100,"-4"3"-88,-17 15-7,1 1-5,0 0-39,0 0-28,0 1-68,0 0-105,0 1-186,1 1-364,-2-1-700,1 1-1036,-3 3-661,-1 0-4660,-4 3 7847,-2 0 0,-2-3 0,-2-1 0</inkml:trace>
  <inkml:trace contextRef="#ctx0" brushRef="#br1" timeOffset="706">457 384 16499,'4'8'2890,"-1"-1"-2296,-3-7 2391,0 0-2962,49-6-12,-29 4-11,39-4-23,-40 6-27,0-1-73,-1 1-107,0 0-235,0 0-342,0 0-660,0 0-992,-1 0-969,-1 0-4391,-2 0 7819,-3 0 0,-6 0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27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0 778 20862,'18'-24'493,"-3"3"-348,-4 15 12,0-1-23,0 1-5,2-1-17,-1 0-16,3 1-12,-1-1 123,8-1-72,-4 0 10,6-2 1,-6 3-12,2-2-10,2 1-12,1-2-17,0 1-17,2-1-11,0-1 1,1 0-7,0 0 1,2-1-1,-1 0 1,3 0 0,0-1 10,2 0-16,2 0-5,0-1-12,2 0-11,-2 0 0,0-1 0,-1 0-6,0 0 1,-1 1-1,1 0 1,-2 2 5,1-1 22,0 1-5,2 0-17,-1 0 0,0-1-6,0 2 12,-1-1 16,-1 0-5,1 1 0,-2-1-6,1 0-11,-2 0 0,1 1-11,-3 0 0,0 0-6,-3 2-11,0 0 11,-1 1-17,-1 1 1,-2 0 5,2 1 0,-1-1 0,0 2 11,0 0-11,4-2-6,-8 3 12,3 0 0,-12 2-1,0 0-5,-1 1 0,-2-1-11,0 0 11,-1 1 0,0 0 0,-1 0-6,1 0 1,-1 0-1,0 1 1,-2-1-1,1 1 12,-1 0 5,1-1 0,1 0-11,-1 1 6,1-2-12,0 1-5,1-1 11,-1 1 0,0-1-11,-2 2 16,0-1-122,-1 1 111,-1-1-11,-1 1-16,-1-3 5,-1 1-17,-1 0-11,-1-1 5,-1 2 12,-1-2 11,-1 1-5,-1 0 10,-1 0 18,-1-1-1,0 0 12,-2 0-1,1 0 1,-1 0-17,1-1 27,-1 0-27,2-1 11,1 1 23,0 0-35,0 0 12,0 0 0,0 0 0,1 1 17,-1-1 11,2 1-11,0 0 22,2 1-11,1 0-11,1 1 5,1 0-27,1 0 10,1 1 7,0 0-18,2-1-196,0 0 146,1 1 51,1 0 22,3 0-6,1 0 0,2 0 6,2 0-23,2 0 17,1 0-5,2 0 0,1 0 10,2 0-4,2 0 21,2 0-16,0 0 5,1 0-10,2 0-1,-3 0-11,1 0-6,-2 0 12,0 0-12,-3 0 17,-2 0 6,-2 2-11,-2 0 16,-3 1 1,-2 1 16,-3 1 78,-1 1 29,-3 1-12,-2 3-10,-3 2-46,-4 2-28,-4 1-10,-3 2-12,0-2-6,-1-1-28,1-2 1,2-1-68,3-3-134,4-1-157,2-2-252,3-1-347,1 0-494,2 0-1203,1 2-5428,2-1 8088,0 1 0,-2-2 0,-1-2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29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1 388 23259,'29'8'482,"-5"-1"-342,-16-8-22,1 0-6,0-1-6,2 0 0,1-1 6,2-1-5,1 0-29,1-2-11,2 0 6,1-1-22,2 0-7,2 0 1,1 0-45,0 0 23,0-1 10,0 1-5,0 0 11,-1 1-11,1-1-11,1 1 6,0 0 10,1 0-16,1 0 5,1 0-10,1 1 27,-1-1-6,1 1 18,-2 0-1,0 1-39,-2-1 24,0 1-7,-2 0 5,-1 0-5,0 0 0,0 1-11,-1 0-6,0 0 23,0 0-29,-1 0 7,1 0-1,-1 0-6,0 1 12,0-1-6,-1 1 1,1 0-18,-3-1 17,1 2 0,-1-1 6,0 0 0,-1 1 0,1 0 11,1 0 11,0-1 23,1 0-23,0-1 6,1 0-6,0 0-6,1 0 7,0-1-1,0 0-17,-1 0-5,1 0 5,-2 1 1,0 0-1,0 0-11,-1 1-5,-1 0-12,0 1-5,-1-1 22,-1 2-5,0-1-6,-3 0 6,0 0-18,-2 0 24,-2 1-1,0-1-6,-2 1-10,0-2 16,-1 2 0,0-1-5,-2 1 16,1-1-22,-1 0-11,2 1 11,-2 0 22,1-1-22,1 0 12,0 0-12,0 0-6,0 0 12,1-1 5,0 1 6,0-2-29,1 1 24,0-1-1,0 0-11,0 0 22,-1 1-33,0-1 5,-1 2 1,2-1 5,-1 0-6,0 1 6,1-1-22,2 1 16,-1 0 6,0 1 0,-2 0-17,-1 0 17,0 0-16,-1 0-1,0 0 11,-2 0-11,1 0-5,-2 0 5,0 0-28,-1 0 57,1 1 105,-1 0-122,-2-2-12,0 0 17,-1-2-11,1 1-1,-2 0 7,2 0-29,-1-1 12,-1 0 11,1 1-17,-1-1 16,0 0 1,-1 0-6,-2-1 6,1 1-11,-2-2-12,-1 0-11,0 0 6,-2 0-11,0 1 5,-2 0 6,-1 1 0,-3-1 5,0 2 17,-3 0 0,-1 1 17,-3 0-5,0 0 5,-1 0 0,-1-1 5,1 2 7,1-2-7,1 2-5,2-1 6,3-1-6,1 2 5,4-1 12,1 1-28,3-1 17,2 0-18,3 0 1,1 1 0,1-1-23,2 1 12,0 0 0,1-1 5,2 1 17,2 0-6,5 0-5,1 0 11,4 0-6,1 0 6,1 0 0,2-1-11,1 1 17,0-1-1,1 0-5,1 1 23,11 0-23,-9 0-11,9 1 5,-13 0 0,1 2 6,-2 1 0,0 0-5,-3 1-6,2 0 5,-3 1 6,0 0 6,-2 1-1,-1 0 1,-2 0-1,-1 0 1,-1 0 16,-3 1 6,-1-1 45,-2 1 28,-1-1 22,-3 1 6,-2 0-39,-4 2-29,-4 2-27,-2 0-1,-3 1-10,-1 0-6,-3 0 5,0 1-28,0-2-27,1-2-51,3-1-135,2-3-173,4-1-241,4-1-330,2-1-376,3-1-728,2 0-4900,2-1 6967,1-1 0,0 0 0,-1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22:26:3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16992,'9'-12'705,"-2"2"-576,-7 10 3360,0 0-3466,1-1-1,0 1 6,2 1 0,-1 0 0,1 1 6,1 0 11,-1 1 33,2 0 40,0 1 83,-1-2 46,2 1 22,-1-2 22,0 1-39,1-2-33,0 1-23,-1-1-39,1 0-34,0 0-28,0 0-22,0 1-28,0-1-12,2 2 1,-1-1-6,1 1-6,1 1 12,-1 0-6,1 1-11,0 0-17,0 0 22,1 0 6,0-1 28,0 1 34,1 0-6,-1-1-6,1 1 12,0-1-18,1-1 1,-1 1 0,1 0-17,0-1 0,1 0-6,0 1 6,1-1-5,1-1-1,1 0 1,1 0-12,1-1 0,2 1-11,-1-1-6,1 1 6,0 0 23,0 1 5,1 2-5,1 0-6,0 1-6,-1 1-17,1 0 6,-2-1 0,0 2-11,1-1 11,-1 1-6,1 0 6,0 1-5,-1-1 10,0 0 1,1-1-12,0 1 12,1-2-12,1 0-10,-1 0 10,1-1-16,0 1-1,1 0 12,0-1-11,0 3-6,-1-2 5,-1 2-5,0 0 0,-1 1 11,-1 2 6,-2-1-17,-1 2 6,0 0-1,0-1-5,-1-1 6,-1 0 5,1 0 0,-1-2-5,1 0 11,-1-1 0,1-1-6,0 0 17,-1-2 5,1 0-5,0-1 12,0-2-7,1 2-27,-2-2-1,0 1-5,-2 0 0,0 0 6,-1 1 0,-1 0-6,-1 1 0,-1-1 0,0 1 11,-1 0-6,0 1 18,1 1-29,-2-1 17,2 1-5,-3-2-6,-1 0 6,1-1-6,-3 0 5,2 0-5,-3-2 0,1 1 0,-1 0-5,-1-1 16,1 0-17,-2 0 6,2 0-22,-2 0 5,0 2 0,0-2 79,0 1-62,-1-1-6,0 0 34,-2 0-22,1 0-6,0 0 5,-1-2-16,2 1 11,-2-2 11,1 1-5,0-1-28,-1 1 16,1 0 0,-1-1 1,0 0 10,-1 0-27,1 0-17,-2-1 0,1 0 33,-2 1 0,0-2 6,0 1 0,-1 0 0,1-1-5,-1 0 10,0 1 7,0-1-35,1 1 29,-1 0-1,-1 0-10,2 1 33,-1 0-28,2 0-6,-2 0 1,4 1 5,-1-1-12,1 1 24,0-1-12,0 0 5,0 1 1,1-1-6,-1 1 11,2 0-17,-2-1 12,1 1-6,-1-1 0,1 1 6,0 0-1,0 0-5,1 1-5,0-1 27,0 1-28,0 0 1,1 0-359,0 0 353,2 2 11,2 0 0,1 2-17,2 1 17,0 0 0,1 0 0,1 1 5,0-1 1,2 1 0,0 0-12,2-1 45,0 0-28,1 1-11,-1 0 12,1-1-24,-1 2 12,-1-1 17,1 0-6,0 1-11,-1 0 6,-1 0 5,0 1-5,1 0-17,-1 1 16,0 0-10,0-1-1,-1 0 40,-1 0-34,0-1-6,-2 1 12,0-1-23,-1-1 11,-1 0 23,0-1-17,0-1 0,-2 2 11,0-2 0,-1 1-5,0-1 11,0 0-12,0 0-5,-1 0 0,0 0 23,0 0-1,-1 0 12,0-1 11,0 2 5,0 0 17,-1-1 17,0 1 0,-2 0-17,-1 0 12,-3 1-18,-1-1 46,-9 5-68,1-1-11,-8 3 6,4-3 10,-3 0-16,-2 1 0,0 0 6,-4 1 5,0-1 6,-3 1-6,1 0-11,-1 0-17,2-2 6,2 0-6,2-2 17,-5 1-16,11-3-18,-2-1-16,13-1-40,4-2-95,3 1-67,0-1-448,2 0 224,5 1-196,0 1-348,6 1-559,1 0-1378,0 1-5988,0-1 8917,-1 1 0,-6-3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102.xml"/><Relationship Id="rId3" Type="http://schemas.openxmlformats.org/officeDocument/2006/relationships/customXml" Target="../ink/ink97.xml"/><Relationship Id="rId7" Type="http://schemas.openxmlformats.org/officeDocument/2006/relationships/customXml" Target="../ink/ink99.xml"/><Relationship Id="rId12" Type="http://schemas.openxmlformats.org/officeDocument/2006/relationships/image" Target="../media/image107.png"/><Relationship Id="rId2" Type="http://schemas.openxmlformats.org/officeDocument/2006/relationships/image" Target="../media/image94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customXml" Target="../ink/ink101.xml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customXml" Target="../ink/ink100.xml"/><Relationship Id="rId1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customXml" Target="../ink/ink105.xml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customXml" Target="../ink/ink113.xml"/><Relationship Id="rId26" Type="http://schemas.openxmlformats.org/officeDocument/2006/relationships/customXml" Target="../ink/ink117.xml"/><Relationship Id="rId39" Type="http://schemas.openxmlformats.org/officeDocument/2006/relationships/image" Target="../media/image129.png"/><Relationship Id="rId21" Type="http://schemas.openxmlformats.org/officeDocument/2006/relationships/image" Target="../media/image125.png"/><Relationship Id="rId34" Type="http://schemas.openxmlformats.org/officeDocument/2006/relationships/customXml" Target="../ink/ink121.xml"/><Relationship Id="rId42" Type="http://schemas.openxmlformats.org/officeDocument/2006/relationships/customXml" Target="../ink/ink125.xml"/><Relationship Id="rId47" Type="http://schemas.openxmlformats.org/officeDocument/2006/relationships/image" Target="../media/image133.png"/><Relationship Id="rId50" Type="http://schemas.openxmlformats.org/officeDocument/2006/relationships/customXml" Target="../ink/ink129.xml"/><Relationship Id="rId55" Type="http://schemas.openxmlformats.org/officeDocument/2006/relationships/image" Target="../media/image137.png"/><Relationship Id="rId7" Type="http://schemas.openxmlformats.org/officeDocument/2006/relationships/image" Target="../media/image118.png"/><Relationship Id="rId2" Type="http://schemas.openxmlformats.org/officeDocument/2006/relationships/image" Target="../media/image98.tiff"/><Relationship Id="rId16" Type="http://schemas.openxmlformats.org/officeDocument/2006/relationships/customXml" Target="../ink/ink112.xml"/><Relationship Id="rId29" Type="http://schemas.openxmlformats.org/officeDocument/2006/relationships/image" Target="../media/image113.png"/><Relationship Id="rId11" Type="http://schemas.openxmlformats.org/officeDocument/2006/relationships/image" Target="../media/image120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128.png"/><Relationship Id="rId40" Type="http://schemas.openxmlformats.org/officeDocument/2006/relationships/customXml" Target="../ink/ink124.xml"/><Relationship Id="rId45" Type="http://schemas.openxmlformats.org/officeDocument/2006/relationships/image" Target="../media/image132.png"/><Relationship Id="rId53" Type="http://schemas.openxmlformats.org/officeDocument/2006/relationships/image" Target="../media/image136.png"/><Relationship Id="rId5" Type="http://schemas.openxmlformats.org/officeDocument/2006/relationships/image" Target="../media/image117.png"/><Relationship Id="rId10" Type="http://schemas.openxmlformats.org/officeDocument/2006/relationships/customXml" Target="../ink/ink109.xml"/><Relationship Id="rId19" Type="http://schemas.openxmlformats.org/officeDocument/2006/relationships/image" Target="../media/image124.png"/><Relationship Id="rId31" Type="http://schemas.openxmlformats.org/officeDocument/2006/relationships/image" Target="../media/image114.png"/><Relationship Id="rId44" Type="http://schemas.openxmlformats.org/officeDocument/2006/relationships/customXml" Target="../ink/ink126.xml"/><Relationship Id="rId52" Type="http://schemas.openxmlformats.org/officeDocument/2006/relationships/customXml" Target="../ink/ink130.xml"/><Relationship Id="rId4" Type="http://schemas.openxmlformats.org/officeDocument/2006/relationships/customXml" Target="../ink/ink106.xml"/><Relationship Id="rId9" Type="http://schemas.openxmlformats.org/officeDocument/2006/relationships/image" Target="../media/image119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110.png"/><Relationship Id="rId30" Type="http://schemas.openxmlformats.org/officeDocument/2006/relationships/customXml" Target="../ink/ink119.xml"/><Relationship Id="rId35" Type="http://schemas.openxmlformats.org/officeDocument/2006/relationships/image" Target="../media/image116.png"/><Relationship Id="rId43" Type="http://schemas.openxmlformats.org/officeDocument/2006/relationships/image" Target="../media/image131.png"/><Relationship Id="rId48" Type="http://schemas.openxmlformats.org/officeDocument/2006/relationships/customXml" Target="../ink/ink128.xml"/><Relationship Id="rId8" Type="http://schemas.openxmlformats.org/officeDocument/2006/relationships/customXml" Target="../ink/ink108.xml"/><Relationship Id="rId51" Type="http://schemas.openxmlformats.org/officeDocument/2006/relationships/image" Target="../media/image135.png"/><Relationship Id="rId3" Type="http://schemas.openxmlformats.org/officeDocument/2006/relationships/image" Target="../media/image99.tiff"/><Relationship Id="rId12" Type="http://schemas.openxmlformats.org/officeDocument/2006/relationships/customXml" Target="../ink/ink110.xml"/><Relationship Id="rId17" Type="http://schemas.openxmlformats.org/officeDocument/2006/relationships/image" Target="../media/image123.png"/><Relationship Id="rId25" Type="http://schemas.openxmlformats.org/officeDocument/2006/relationships/image" Target="../media/image127.png"/><Relationship Id="rId33" Type="http://schemas.openxmlformats.org/officeDocument/2006/relationships/image" Target="../media/image115.png"/><Relationship Id="rId38" Type="http://schemas.openxmlformats.org/officeDocument/2006/relationships/customXml" Target="../ink/ink123.xml"/><Relationship Id="rId46" Type="http://schemas.openxmlformats.org/officeDocument/2006/relationships/customXml" Target="../ink/ink127.xml"/><Relationship Id="rId20" Type="http://schemas.openxmlformats.org/officeDocument/2006/relationships/customXml" Target="../ink/ink114.xml"/><Relationship Id="rId41" Type="http://schemas.openxmlformats.org/officeDocument/2006/relationships/image" Target="../media/image130.png"/><Relationship Id="rId54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.xml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customXml" Target="../ink/ink141.xml"/><Relationship Id="rId42" Type="http://schemas.openxmlformats.org/officeDocument/2006/relationships/image" Target="../media/image148.png"/><Relationship Id="rId47" Type="http://schemas.openxmlformats.org/officeDocument/2006/relationships/customXml" Target="../ink/ink154.xml"/><Relationship Id="rId63" Type="http://schemas.openxmlformats.org/officeDocument/2006/relationships/customXml" Target="../ink/ink162.xml"/><Relationship Id="rId68" Type="http://schemas.openxmlformats.org/officeDocument/2006/relationships/image" Target="../media/image161.png"/><Relationship Id="rId16" Type="http://schemas.openxmlformats.org/officeDocument/2006/relationships/image" Target="../media/image1350.png"/><Relationship Id="rId11" Type="http://schemas.openxmlformats.org/officeDocument/2006/relationships/customXml" Target="../ink/ink136.xml"/><Relationship Id="rId24" Type="http://schemas.openxmlformats.org/officeDocument/2006/relationships/image" Target="../media/image139.png"/><Relationship Id="rId32" Type="http://schemas.openxmlformats.org/officeDocument/2006/relationships/image" Target="../media/image143.png"/><Relationship Id="rId37" Type="http://schemas.openxmlformats.org/officeDocument/2006/relationships/customXml" Target="../ink/ink149.xml"/><Relationship Id="rId40" Type="http://schemas.openxmlformats.org/officeDocument/2006/relationships/image" Target="../media/image147.png"/><Relationship Id="rId45" Type="http://schemas.openxmlformats.org/officeDocument/2006/relationships/customXml" Target="../ink/ink153.xml"/><Relationship Id="rId53" Type="http://schemas.openxmlformats.org/officeDocument/2006/relationships/customXml" Target="../ink/ink157.xml"/><Relationship Id="rId58" Type="http://schemas.openxmlformats.org/officeDocument/2006/relationships/image" Target="../media/image156.png"/><Relationship Id="rId66" Type="http://schemas.openxmlformats.org/officeDocument/2006/relationships/image" Target="../media/image160.png"/><Relationship Id="rId74" Type="http://schemas.openxmlformats.org/officeDocument/2006/relationships/image" Target="../media/image164.png"/><Relationship Id="rId79" Type="http://schemas.openxmlformats.org/officeDocument/2006/relationships/customXml" Target="../ink/ink170.xml"/><Relationship Id="rId5" Type="http://schemas.openxmlformats.org/officeDocument/2006/relationships/customXml" Target="../ink/ink133.xml"/><Relationship Id="rId61" Type="http://schemas.openxmlformats.org/officeDocument/2006/relationships/customXml" Target="../ink/ink161.xml"/><Relationship Id="rId19" Type="http://schemas.openxmlformats.org/officeDocument/2006/relationships/customXml" Target="../ink/ink140.xml"/><Relationship Id="rId14" Type="http://schemas.openxmlformats.org/officeDocument/2006/relationships/image" Target="../media/image1340.png"/><Relationship Id="rId22" Type="http://schemas.openxmlformats.org/officeDocument/2006/relationships/image" Target="../media/image138.png"/><Relationship Id="rId27" Type="http://schemas.openxmlformats.org/officeDocument/2006/relationships/customXml" Target="../ink/ink144.xml"/><Relationship Id="rId30" Type="http://schemas.openxmlformats.org/officeDocument/2006/relationships/image" Target="../media/image142.png"/><Relationship Id="rId35" Type="http://schemas.openxmlformats.org/officeDocument/2006/relationships/customXml" Target="../ink/ink148.xml"/><Relationship Id="rId43" Type="http://schemas.openxmlformats.org/officeDocument/2006/relationships/customXml" Target="../ink/ink152.xml"/><Relationship Id="rId48" Type="http://schemas.openxmlformats.org/officeDocument/2006/relationships/image" Target="../media/image151.png"/><Relationship Id="rId56" Type="http://schemas.openxmlformats.org/officeDocument/2006/relationships/image" Target="../media/image155.png"/><Relationship Id="rId64" Type="http://schemas.openxmlformats.org/officeDocument/2006/relationships/image" Target="../media/image159.png"/><Relationship Id="rId69" Type="http://schemas.openxmlformats.org/officeDocument/2006/relationships/customXml" Target="../ink/ink165.xml"/><Relationship Id="rId77" Type="http://schemas.openxmlformats.org/officeDocument/2006/relationships/customXml" Target="../ink/ink169.xml"/><Relationship Id="rId8" Type="http://schemas.openxmlformats.org/officeDocument/2006/relationships/image" Target="../media/image1311.png"/><Relationship Id="rId51" Type="http://schemas.openxmlformats.org/officeDocument/2006/relationships/customXml" Target="../ink/ink156.xml"/><Relationship Id="rId72" Type="http://schemas.openxmlformats.org/officeDocument/2006/relationships/image" Target="../media/image163.png"/><Relationship Id="rId80" Type="http://schemas.openxmlformats.org/officeDocument/2006/relationships/image" Target="../media/image167.png"/><Relationship Id="rId3" Type="http://schemas.openxmlformats.org/officeDocument/2006/relationships/customXml" Target="../ink/ink132.xml"/><Relationship Id="rId12" Type="http://schemas.openxmlformats.org/officeDocument/2006/relationships/image" Target="../media/image1330.png"/><Relationship Id="rId17" Type="http://schemas.openxmlformats.org/officeDocument/2006/relationships/customXml" Target="../ink/ink139.xml"/><Relationship Id="rId25" Type="http://schemas.openxmlformats.org/officeDocument/2006/relationships/customXml" Target="../ink/ink143.xml"/><Relationship Id="rId33" Type="http://schemas.openxmlformats.org/officeDocument/2006/relationships/customXml" Target="../ink/ink147.xml"/><Relationship Id="rId38" Type="http://schemas.openxmlformats.org/officeDocument/2006/relationships/image" Target="../media/image146.png"/><Relationship Id="rId46" Type="http://schemas.openxmlformats.org/officeDocument/2006/relationships/image" Target="../media/image150.png"/><Relationship Id="rId59" Type="http://schemas.openxmlformats.org/officeDocument/2006/relationships/customXml" Target="../ink/ink160.xml"/><Relationship Id="rId67" Type="http://schemas.openxmlformats.org/officeDocument/2006/relationships/customXml" Target="../ink/ink164.xml"/><Relationship Id="rId20" Type="http://schemas.openxmlformats.org/officeDocument/2006/relationships/image" Target="../media/image1370.png"/><Relationship Id="rId41" Type="http://schemas.openxmlformats.org/officeDocument/2006/relationships/customXml" Target="../ink/ink151.xml"/><Relationship Id="rId54" Type="http://schemas.openxmlformats.org/officeDocument/2006/relationships/image" Target="../media/image154.png"/><Relationship Id="rId62" Type="http://schemas.openxmlformats.org/officeDocument/2006/relationships/image" Target="../media/image158.png"/><Relationship Id="rId70" Type="http://schemas.openxmlformats.org/officeDocument/2006/relationships/image" Target="../media/image162.png"/><Relationship Id="rId75" Type="http://schemas.openxmlformats.org/officeDocument/2006/relationships/customXml" Target="../ink/ink1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0.png"/><Relationship Id="rId15" Type="http://schemas.openxmlformats.org/officeDocument/2006/relationships/customXml" Target="../ink/ink138.xml"/><Relationship Id="rId23" Type="http://schemas.openxmlformats.org/officeDocument/2006/relationships/customXml" Target="../ink/ink142.xml"/><Relationship Id="rId28" Type="http://schemas.openxmlformats.org/officeDocument/2006/relationships/image" Target="../media/image141.png"/><Relationship Id="rId36" Type="http://schemas.openxmlformats.org/officeDocument/2006/relationships/image" Target="../media/image145.png"/><Relationship Id="rId49" Type="http://schemas.openxmlformats.org/officeDocument/2006/relationships/customXml" Target="../ink/ink155.xml"/><Relationship Id="rId57" Type="http://schemas.openxmlformats.org/officeDocument/2006/relationships/customXml" Target="../ink/ink159.xml"/><Relationship Id="rId10" Type="http://schemas.openxmlformats.org/officeDocument/2006/relationships/image" Target="../media/image1320.png"/><Relationship Id="rId31" Type="http://schemas.openxmlformats.org/officeDocument/2006/relationships/customXml" Target="../ink/ink146.xml"/><Relationship Id="rId44" Type="http://schemas.openxmlformats.org/officeDocument/2006/relationships/image" Target="../media/image149.png"/><Relationship Id="rId52" Type="http://schemas.openxmlformats.org/officeDocument/2006/relationships/image" Target="../media/image153.png"/><Relationship Id="rId60" Type="http://schemas.openxmlformats.org/officeDocument/2006/relationships/image" Target="../media/image157.png"/><Relationship Id="rId65" Type="http://schemas.openxmlformats.org/officeDocument/2006/relationships/customXml" Target="../ink/ink163.xml"/><Relationship Id="rId73" Type="http://schemas.openxmlformats.org/officeDocument/2006/relationships/customXml" Target="../ink/ink167.xml"/><Relationship Id="rId78" Type="http://schemas.openxmlformats.org/officeDocument/2006/relationships/image" Target="../media/image166.png"/><Relationship Id="rId4" Type="http://schemas.openxmlformats.org/officeDocument/2006/relationships/image" Target="../media/image1290.png"/><Relationship Id="rId9" Type="http://schemas.openxmlformats.org/officeDocument/2006/relationships/customXml" Target="../ink/ink135.xml"/><Relationship Id="rId13" Type="http://schemas.openxmlformats.org/officeDocument/2006/relationships/customXml" Target="../ink/ink137.xml"/><Relationship Id="rId18" Type="http://schemas.openxmlformats.org/officeDocument/2006/relationships/image" Target="../media/image1360.png"/><Relationship Id="rId39" Type="http://schemas.openxmlformats.org/officeDocument/2006/relationships/customXml" Target="../ink/ink150.xml"/><Relationship Id="rId34" Type="http://schemas.openxmlformats.org/officeDocument/2006/relationships/image" Target="../media/image144.png"/><Relationship Id="rId50" Type="http://schemas.openxmlformats.org/officeDocument/2006/relationships/image" Target="../media/image152.png"/><Relationship Id="rId55" Type="http://schemas.openxmlformats.org/officeDocument/2006/relationships/customXml" Target="../ink/ink158.xml"/><Relationship Id="rId76" Type="http://schemas.openxmlformats.org/officeDocument/2006/relationships/image" Target="../media/image165.png"/><Relationship Id="rId7" Type="http://schemas.openxmlformats.org/officeDocument/2006/relationships/customXml" Target="../ink/ink134.xml"/><Relationship Id="rId71" Type="http://schemas.openxmlformats.org/officeDocument/2006/relationships/customXml" Target="../ink/ink166.xml"/><Relationship Id="rId2" Type="http://schemas.openxmlformats.org/officeDocument/2006/relationships/image" Target="../media/image100.tiff"/><Relationship Id="rId29" Type="http://schemas.openxmlformats.org/officeDocument/2006/relationships/customXml" Target="../ink/ink1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tiff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image" Target="../media/image1.tiff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4" Type="http://schemas.openxmlformats.org/officeDocument/2006/relationships/image" Target="../media/image3.tiff"/><Relationship Id="rId9" Type="http://schemas.openxmlformats.org/officeDocument/2006/relationships/customXml" Target="../ink/ink3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customXml" Target="../ink/ink18.xml"/><Relationship Id="rId42" Type="http://schemas.openxmlformats.org/officeDocument/2006/relationships/image" Target="../media/image31.png"/><Relationship Id="rId47" Type="http://schemas.openxmlformats.org/officeDocument/2006/relationships/customXml" Target="../ink/ink31.xml"/><Relationship Id="rId63" Type="http://schemas.openxmlformats.org/officeDocument/2006/relationships/customXml" Target="../ink/ink39.xml"/><Relationship Id="rId68" Type="http://schemas.openxmlformats.org/officeDocument/2006/relationships/image" Target="../media/image44.png"/><Relationship Id="rId16" Type="http://schemas.openxmlformats.org/officeDocument/2006/relationships/image" Target="../media/image180.png"/><Relationship Id="rId11" Type="http://schemas.openxmlformats.org/officeDocument/2006/relationships/customXml" Target="../ink/ink13.xml"/><Relationship Id="rId32" Type="http://schemas.openxmlformats.org/officeDocument/2006/relationships/image" Target="../media/image26.png"/><Relationship Id="rId37" Type="http://schemas.openxmlformats.org/officeDocument/2006/relationships/customXml" Target="../ink/ink26.xml"/><Relationship Id="rId53" Type="http://schemas.openxmlformats.org/officeDocument/2006/relationships/customXml" Target="../ink/ink34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47.xml"/><Relationship Id="rId5" Type="http://schemas.openxmlformats.org/officeDocument/2006/relationships/customXml" Target="../ink/ink10.xml"/><Relationship Id="rId61" Type="http://schemas.openxmlformats.org/officeDocument/2006/relationships/customXml" Target="../ink/ink38.xml"/><Relationship Id="rId82" Type="http://schemas.openxmlformats.org/officeDocument/2006/relationships/image" Target="../media/image51.png"/><Relationship Id="rId19" Type="http://schemas.openxmlformats.org/officeDocument/2006/relationships/customXml" Target="../ink/ink17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1.xml"/><Relationship Id="rId30" Type="http://schemas.openxmlformats.org/officeDocument/2006/relationships/image" Target="../media/image25.png"/><Relationship Id="rId35" Type="http://schemas.openxmlformats.org/officeDocument/2006/relationships/customXml" Target="../ink/ink25.xml"/><Relationship Id="rId43" Type="http://schemas.openxmlformats.org/officeDocument/2006/relationships/customXml" Target="../ink/ink29.xml"/><Relationship Id="rId48" Type="http://schemas.openxmlformats.org/officeDocument/2006/relationships/image" Target="../media/image34.png"/><Relationship Id="rId56" Type="http://schemas.openxmlformats.org/officeDocument/2006/relationships/image" Target="../media/image38.png"/><Relationship Id="rId64" Type="http://schemas.openxmlformats.org/officeDocument/2006/relationships/image" Target="../media/image42.png"/><Relationship Id="rId69" Type="http://schemas.openxmlformats.org/officeDocument/2006/relationships/customXml" Target="../ink/ink42.xml"/><Relationship Id="rId77" Type="http://schemas.openxmlformats.org/officeDocument/2006/relationships/customXml" Target="../ink/ink46.xml"/><Relationship Id="rId8" Type="http://schemas.openxmlformats.org/officeDocument/2006/relationships/image" Target="../media/image14.png"/><Relationship Id="rId51" Type="http://schemas.openxmlformats.org/officeDocument/2006/relationships/customXml" Target="../ink/ink33.xml"/><Relationship Id="rId72" Type="http://schemas.openxmlformats.org/officeDocument/2006/relationships/image" Target="../media/image46.png"/><Relationship Id="rId80" Type="http://schemas.openxmlformats.org/officeDocument/2006/relationships/image" Target="../media/image50.png"/><Relationship Id="rId3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image" Target="../media/image29.png"/><Relationship Id="rId46" Type="http://schemas.openxmlformats.org/officeDocument/2006/relationships/image" Target="../media/image33.png"/><Relationship Id="rId59" Type="http://schemas.openxmlformats.org/officeDocument/2006/relationships/customXml" Target="../ink/ink37.xml"/><Relationship Id="rId67" Type="http://schemas.openxmlformats.org/officeDocument/2006/relationships/customXml" Target="../ink/ink41.xml"/><Relationship Id="rId20" Type="http://schemas.openxmlformats.org/officeDocument/2006/relationships/image" Target="../media/image20.png"/><Relationship Id="rId41" Type="http://schemas.openxmlformats.org/officeDocument/2006/relationships/customXml" Target="../ink/ink28.xml"/><Relationship Id="rId54" Type="http://schemas.openxmlformats.org/officeDocument/2006/relationships/image" Target="../media/image37.png"/><Relationship Id="rId62" Type="http://schemas.openxmlformats.org/officeDocument/2006/relationships/image" Target="../media/image41.png"/><Relationship Id="rId70" Type="http://schemas.openxmlformats.org/officeDocument/2006/relationships/image" Target="../media/image45.png"/><Relationship Id="rId75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2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49" Type="http://schemas.openxmlformats.org/officeDocument/2006/relationships/customXml" Target="../ink/ink32.xml"/><Relationship Id="rId57" Type="http://schemas.openxmlformats.org/officeDocument/2006/relationships/customXml" Target="../ink/ink36.xml"/><Relationship Id="rId10" Type="http://schemas.openxmlformats.org/officeDocument/2006/relationships/image" Target="../media/image15.png"/><Relationship Id="rId31" Type="http://schemas.openxmlformats.org/officeDocument/2006/relationships/customXml" Target="../ink/ink23.xml"/><Relationship Id="rId44" Type="http://schemas.openxmlformats.org/officeDocument/2006/relationships/image" Target="../media/image32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customXml" Target="../ink/ink40.xml"/><Relationship Id="rId73" Type="http://schemas.openxmlformats.org/officeDocument/2006/relationships/customXml" Target="../ink/ink44.xml"/><Relationship Id="rId78" Type="http://schemas.openxmlformats.org/officeDocument/2006/relationships/image" Target="../media/image49.png"/><Relationship Id="rId81" Type="http://schemas.openxmlformats.org/officeDocument/2006/relationships/customXml" Target="../ink/ink48.xml"/><Relationship Id="rId4" Type="http://schemas.openxmlformats.org/officeDocument/2006/relationships/image" Target="../media/image1110.png"/><Relationship Id="rId9" Type="http://schemas.openxmlformats.org/officeDocument/2006/relationships/customXml" Target="../ink/ink12.xml"/><Relationship Id="rId13" Type="http://schemas.openxmlformats.org/officeDocument/2006/relationships/customXml" Target="../ink/ink14.xml"/><Relationship Id="rId18" Type="http://schemas.openxmlformats.org/officeDocument/2006/relationships/image" Target="../media/image19.png"/><Relationship Id="rId39" Type="http://schemas.openxmlformats.org/officeDocument/2006/relationships/customXml" Target="../ink/ink27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35.xml"/><Relationship Id="rId76" Type="http://schemas.openxmlformats.org/officeDocument/2006/relationships/image" Target="../media/image48.png"/><Relationship Id="rId7" Type="http://schemas.openxmlformats.org/officeDocument/2006/relationships/customXml" Target="../ink/ink11.xml"/><Relationship Id="rId71" Type="http://schemas.openxmlformats.org/officeDocument/2006/relationships/customXml" Target="../ink/ink43.xml"/><Relationship Id="rId2" Type="http://schemas.openxmlformats.org/officeDocument/2006/relationships/image" Target="../media/image1210.png"/><Relationship Id="rId29" Type="http://schemas.openxmlformats.org/officeDocument/2006/relationships/customXml" Target="../ink/ink22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30.xml"/><Relationship Id="rId66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21" Type="http://schemas.openxmlformats.org/officeDocument/2006/relationships/customXml" Target="../ink/ink57.xml"/><Relationship Id="rId42" Type="http://schemas.openxmlformats.org/officeDocument/2006/relationships/image" Target="../media/image70.png"/><Relationship Id="rId47" Type="http://schemas.openxmlformats.org/officeDocument/2006/relationships/customXml" Target="../ink/ink70.xml"/><Relationship Id="rId63" Type="http://schemas.openxmlformats.org/officeDocument/2006/relationships/customXml" Target="../ink/ink78.xml"/><Relationship Id="rId68" Type="http://schemas.openxmlformats.org/officeDocument/2006/relationships/image" Target="../media/image83.png"/><Relationship Id="rId2" Type="http://schemas.openxmlformats.org/officeDocument/2006/relationships/image" Target="../media/image1210.png"/><Relationship Id="rId16" Type="http://schemas.openxmlformats.org/officeDocument/2006/relationships/image" Target="../media/image57.png"/><Relationship Id="rId29" Type="http://schemas.openxmlformats.org/officeDocument/2006/relationships/customXml" Target="../ink/ink61.xml"/><Relationship Id="rId11" Type="http://schemas.openxmlformats.org/officeDocument/2006/relationships/customXml" Target="../ink/ink52.xml"/><Relationship Id="rId24" Type="http://schemas.openxmlformats.org/officeDocument/2006/relationships/image" Target="../media/image61.png"/><Relationship Id="rId32" Type="http://schemas.openxmlformats.org/officeDocument/2006/relationships/image" Target="../media/image65.png"/><Relationship Id="rId37" Type="http://schemas.openxmlformats.org/officeDocument/2006/relationships/customXml" Target="../ink/ink65.xml"/><Relationship Id="rId40" Type="http://schemas.openxmlformats.org/officeDocument/2006/relationships/image" Target="../media/image69.png"/><Relationship Id="rId45" Type="http://schemas.openxmlformats.org/officeDocument/2006/relationships/customXml" Target="../ink/ink69.xml"/><Relationship Id="rId53" Type="http://schemas.openxmlformats.org/officeDocument/2006/relationships/customXml" Target="../ink/ink73.xml"/><Relationship Id="rId58" Type="http://schemas.openxmlformats.org/officeDocument/2006/relationships/image" Target="../media/image78.png"/><Relationship Id="rId66" Type="http://schemas.openxmlformats.org/officeDocument/2006/relationships/image" Target="../media/image82.png"/><Relationship Id="rId74" Type="http://schemas.openxmlformats.org/officeDocument/2006/relationships/image" Target="../media/image86.png"/><Relationship Id="rId5" Type="http://schemas.openxmlformats.org/officeDocument/2006/relationships/customXml" Target="../ink/ink49.xml"/><Relationship Id="rId61" Type="http://schemas.openxmlformats.org/officeDocument/2006/relationships/customXml" Target="../ink/ink77.xml"/><Relationship Id="rId19" Type="http://schemas.openxmlformats.org/officeDocument/2006/relationships/customXml" Target="../ink/ink56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openxmlformats.org/officeDocument/2006/relationships/customXml" Target="../ink/ink60.xml"/><Relationship Id="rId30" Type="http://schemas.openxmlformats.org/officeDocument/2006/relationships/image" Target="../media/image64.png"/><Relationship Id="rId35" Type="http://schemas.openxmlformats.org/officeDocument/2006/relationships/customXml" Target="../ink/ink64.xml"/><Relationship Id="rId43" Type="http://schemas.openxmlformats.org/officeDocument/2006/relationships/customXml" Target="../ink/ink68.xml"/><Relationship Id="rId48" Type="http://schemas.openxmlformats.org/officeDocument/2006/relationships/image" Target="../media/image73.png"/><Relationship Id="rId56" Type="http://schemas.openxmlformats.org/officeDocument/2006/relationships/image" Target="../media/image77.png"/><Relationship Id="rId64" Type="http://schemas.openxmlformats.org/officeDocument/2006/relationships/image" Target="../media/image81.png"/><Relationship Id="rId69" Type="http://schemas.openxmlformats.org/officeDocument/2006/relationships/customXml" Target="../ink/ink81.xml"/><Relationship Id="rId8" Type="http://schemas.openxmlformats.org/officeDocument/2006/relationships/image" Target="../media/image53.png"/><Relationship Id="rId51" Type="http://schemas.openxmlformats.org/officeDocument/2006/relationships/customXml" Target="../ink/ink72.xml"/><Relationship Id="rId72" Type="http://schemas.openxmlformats.org/officeDocument/2006/relationships/image" Target="../media/image85.png"/><Relationship Id="rId3" Type="http://schemas.openxmlformats.org/officeDocument/2006/relationships/image" Target="../media/image13.png"/><Relationship Id="rId12" Type="http://schemas.openxmlformats.org/officeDocument/2006/relationships/image" Target="../media/image55.png"/><Relationship Id="rId17" Type="http://schemas.openxmlformats.org/officeDocument/2006/relationships/customXml" Target="../ink/ink55.xml"/><Relationship Id="rId25" Type="http://schemas.openxmlformats.org/officeDocument/2006/relationships/customXml" Target="../ink/ink59.xml"/><Relationship Id="rId33" Type="http://schemas.openxmlformats.org/officeDocument/2006/relationships/customXml" Target="../ink/ink63.xml"/><Relationship Id="rId38" Type="http://schemas.openxmlformats.org/officeDocument/2006/relationships/image" Target="../media/image68.png"/><Relationship Id="rId46" Type="http://schemas.openxmlformats.org/officeDocument/2006/relationships/image" Target="../media/image72.png"/><Relationship Id="rId59" Type="http://schemas.openxmlformats.org/officeDocument/2006/relationships/customXml" Target="../ink/ink76.xml"/><Relationship Id="rId67" Type="http://schemas.openxmlformats.org/officeDocument/2006/relationships/customXml" Target="../ink/ink80.xml"/><Relationship Id="rId20" Type="http://schemas.openxmlformats.org/officeDocument/2006/relationships/image" Target="../media/image59.png"/><Relationship Id="rId41" Type="http://schemas.openxmlformats.org/officeDocument/2006/relationships/customXml" Target="../ink/ink67.xml"/><Relationship Id="rId54" Type="http://schemas.openxmlformats.org/officeDocument/2006/relationships/image" Target="../media/image76.png"/><Relationship Id="rId62" Type="http://schemas.openxmlformats.org/officeDocument/2006/relationships/image" Target="../media/image80.png"/><Relationship Id="rId7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image" Target="../media/image63.png"/><Relationship Id="rId36" Type="http://schemas.openxmlformats.org/officeDocument/2006/relationships/image" Target="../media/image67.png"/><Relationship Id="rId49" Type="http://schemas.openxmlformats.org/officeDocument/2006/relationships/customXml" Target="../ink/ink71.xml"/><Relationship Id="rId57" Type="http://schemas.openxmlformats.org/officeDocument/2006/relationships/customXml" Target="../ink/ink75.xml"/><Relationship Id="rId10" Type="http://schemas.openxmlformats.org/officeDocument/2006/relationships/image" Target="../media/image54.png"/><Relationship Id="rId31" Type="http://schemas.openxmlformats.org/officeDocument/2006/relationships/customXml" Target="../ink/ink62.xml"/><Relationship Id="rId44" Type="http://schemas.openxmlformats.org/officeDocument/2006/relationships/image" Target="../media/image71.png"/><Relationship Id="rId52" Type="http://schemas.openxmlformats.org/officeDocument/2006/relationships/image" Target="../media/image75.png"/><Relationship Id="rId60" Type="http://schemas.openxmlformats.org/officeDocument/2006/relationships/image" Target="../media/image79.png"/><Relationship Id="rId65" Type="http://schemas.openxmlformats.org/officeDocument/2006/relationships/customXml" Target="../ink/ink79.xml"/><Relationship Id="rId73" Type="http://schemas.openxmlformats.org/officeDocument/2006/relationships/customXml" Target="../ink/ink83.xml"/><Relationship Id="rId4" Type="http://schemas.openxmlformats.org/officeDocument/2006/relationships/image" Target="../media/image1310.png"/><Relationship Id="rId9" Type="http://schemas.openxmlformats.org/officeDocument/2006/relationships/customXml" Target="../ink/ink51.xml"/><Relationship Id="rId13" Type="http://schemas.openxmlformats.org/officeDocument/2006/relationships/customXml" Target="../ink/ink53.xml"/><Relationship Id="rId18" Type="http://schemas.openxmlformats.org/officeDocument/2006/relationships/image" Target="../media/image58.png"/><Relationship Id="rId39" Type="http://schemas.openxmlformats.org/officeDocument/2006/relationships/customXml" Target="../ink/ink66.xml"/><Relationship Id="rId34" Type="http://schemas.openxmlformats.org/officeDocument/2006/relationships/image" Target="../media/image66.png"/><Relationship Id="rId50" Type="http://schemas.openxmlformats.org/officeDocument/2006/relationships/image" Target="../media/image74.png"/><Relationship Id="rId55" Type="http://schemas.openxmlformats.org/officeDocument/2006/relationships/customXml" Target="../ink/ink74.xml"/><Relationship Id="rId7" Type="http://schemas.openxmlformats.org/officeDocument/2006/relationships/customXml" Target="../ink/ink50.xml"/><Relationship Id="rId71" Type="http://schemas.openxmlformats.org/officeDocument/2006/relationships/customXml" Target="../ink/ink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89.xml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12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customXml" Target="../ink/ink87.xml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99.png"/><Relationship Id="rId3" Type="http://schemas.openxmlformats.org/officeDocument/2006/relationships/image" Target="../media/image170.png"/><Relationship Id="rId7" Type="http://schemas.openxmlformats.org/officeDocument/2006/relationships/image" Target="../media/image96.png"/><Relationship Id="rId12" Type="http://schemas.openxmlformats.org/officeDocument/2006/relationships/customXml" Target="../ink/ink94.xml"/><Relationship Id="rId17" Type="http://schemas.openxmlformats.org/officeDocument/2006/relationships/image" Target="../media/image101.png"/><Relationship Id="rId2" Type="http://schemas.openxmlformats.org/officeDocument/2006/relationships/image" Target="../media/image87.png"/><Relationship Id="rId16" Type="http://schemas.openxmlformats.org/officeDocument/2006/relationships/customXml" Target="../ink/ink9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1.xml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customXml" Target="../ink/ink93.xml"/><Relationship Id="rId4" Type="http://schemas.openxmlformats.org/officeDocument/2006/relationships/customXml" Target="../ink/ink90.xml"/><Relationship Id="rId9" Type="http://schemas.openxmlformats.org/officeDocument/2006/relationships/image" Target="../media/image97.png"/><Relationship Id="rId14" Type="http://schemas.openxmlformats.org/officeDocument/2006/relationships/customXml" Target="../ink/ink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0E166-EFAC-C942-BDEC-58D2FF044FD5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9.1 Definitions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9.2 Point-to-Point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9.3 Polynomial Via 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9.4 Time-Optimal Time Scaling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23770B-B587-D548-9071-C083A5808A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9" y="1462794"/>
            <a:ext cx="6257581" cy="4769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F160A-D8CA-8D4B-9C1A-66B250FAC18E}"/>
              </a:ext>
            </a:extLst>
          </p:cNvPr>
          <p:cNvSpPr txBox="1"/>
          <p:nvPr/>
        </p:nvSpPr>
        <p:spPr>
          <a:xfrm>
            <a:off x="6949440" y="2247623"/>
            <a:ext cx="49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limit curve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the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cone is only a single tangent vector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7E69C4-C9AA-B74C-9CF8-0D0156AEAEE0}"/>
              </a:ext>
            </a:extLst>
          </p:cNvPr>
          <p:cNvCxnSpPr/>
          <p:nvPr/>
        </p:nvCxnSpPr>
        <p:spPr>
          <a:xfrm flipV="1">
            <a:off x="6285297" y="2523556"/>
            <a:ext cx="664143" cy="279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1C4008-9A71-3749-B72B-5518C70C8991}"/>
                  </a:ext>
                </a:extLst>
              </p14:cNvPr>
              <p14:cNvContentPartPr/>
              <p14:nvPr/>
            </p14:nvContentPartPr>
            <p14:xfrm>
              <a:off x="2916472" y="3022659"/>
              <a:ext cx="640080" cy="28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1C4008-9A71-3749-B72B-5518C70C89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8912" y="3015099"/>
                <a:ext cx="655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0EC5D9-4E46-714C-8A65-BF6AF58ED3CC}"/>
                  </a:ext>
                </a:extLst>
              </p14:cNvPr>
              <p14:cNvContentPartPr/>
              <p14:nvPr/>
            </p14:nvContentPartPr>
            <p14:xfrm>
              <a:off x="3263152" y="3352419"/>
              <a:ext cx="627840" cy="14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0EC5D9-4E46-714C-8A65-BF6AF58ED3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5952" y="3344859"/>
                <a:ext cx="6429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ADF6C3-5F26-AD4B-9212-E83D6B9319DC}"/>
                  </a:ext>
                </a:extLst>
              </p14:cNvPr>
              <p14:cNvContentPartPr/>
              <p14:nvPr/>
            </p14:nvContentPartPr>
            <p14:xfrm>
              <a:off x="3752032" y="3649059"/>
              <a:ext cx="622440" cy="256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ADF6C3-5F26-AD4B-9212-E83D6B93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4472" y="3641859"/>
                <a:ext cx="6375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97438B-56CF-A74D-8520-B18150CB0BB3}"/>
                  </a:ext>
                </a:extLst>
              </p14:cNvPr>
              <p14:cNvContentPartPr/>
              <p14:nvPr/>
            </p14:nvContentPartPr>
            <p14:xfrm>
              <a:off x="4503712" y="3651219"/>
              <a:ext cx="501840" cy="255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97438B-56CF-A74D-8520-B18150CB0B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6152" y="3643659"/>
                <a:ext cx="516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65920B-883C-6C4A-BE99-DC8DF34D3A43}"/>
                  </a:ext>
                </a:extLst>
              </p14:cNvPr>
              <p14:cNvContentPartPr/>
              <p14:nvPr/>
            </p14:nvContentPartPr>
            <p14:xfrm>
              <a:off x="5076112" y="3577059"/>
              <a:ext cx="355320" cy="36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65920B-883C-6C4A-BE99-DC8DF34D3A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8912" y="3569499"/>
                <a:ext cx="3704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8145C3-6F19-864C-9DDD-8ACEEC5EDBEA}"/>
                  </a:ext>
                </a:extLst>
              </p14:cNvPr>
              <p14:cNvContentPartPr/>
              <p14:nvPr/>
            </p14:nvContentPartPr>
            <p14:xfrm>
              <a:off x="5299672" y="3831939"/>
              <a:ext cx="140040" cy="118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8145C3-6F19-864C-9DDD-8ACEEC5EDB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2112" y="3824379"/>
                <a:ext cx="155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D1435B-4DD5-4B4B-BA86-C8927CE1F674}"/>
                  </a:ext>
                </a:extLst>
              </p14:cNvPr>
              <p14:cNvContentPartPr/>
              <p14:nvPr/>
            </p14:nvContentPartPr>
            <p14:xfrm>
              <a:off x="2719192" y="4012299"/>
              <a:ext cx="2909160" cy="932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D1435B-4DD5-4B4B-BA86-C8927CE1F6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11631" y="4004739"/>
                <a:ext cx="2924282" cy="9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52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</a:p>
              <a:p>
                <a:endParaRPr lang="en-US" sz="24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Time-optimal time-scaling algorithm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1.  Initialize with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(0, 0).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2.  Integrate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backward from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(1, 0)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get the curve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3.  Integrate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forward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If it intersects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finished.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4.  Binary search to find how to start decelerating from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5.  Increment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integrate backwards to get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6.  Update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go back to step 3.  </a:t>
                </a: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4524315"/>
              </a:xfrm>
              <a:prstGeom prst="rect">
                <a:avLst/>
              </a:prstGeom>
              <a:blipFill>
                <a:blip r:embed="rId2"/>
                <a:stretch>
                  <a:fillRect l="-969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86245-4B09-8C49-BF2F-18D9CD57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847850"/>
            <a:ext cx="8051800" cy="3162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5CCEC4-54DC-2448-9AF2-3F60B60F0770}"/>
                  </a:ext>
                </a:extLst>
              </p14:cNvPr>
              <p14:cNvContentPartPr/>
              <p14:nvPr/>
            </p14:nvContentPartPr>
            <p14:xfrm>
              <a:off x="5139472" y="3069819"/>
              <a:ext cx="207360" cy="19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5CCEC4-54DC-2448-9AF2-3F60B60F07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1912" y="3062259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75739A-3FEF-0B44-875A-82A6711DAA99}"/>
                  </a:ext>
                </a:extLst>
              </p14:cNvPr>
              <p14:cNvContentPartPr/>
              <p14:nvPr/>
            </p14:nvContentPartPr>
            <p14:xfrm>
              <a:off x="7027312" y="2528019"/>
              <a:ext cx="181440" cy="15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75739A-3FEF-0B44-875A-82A6711DAA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9752" y="2520459"/>
                <a:ext cx="19656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5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7B437-6387-3946-943D-CDBE0C47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828800"/>
            <a:ext cx="81026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8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BB7118-ED7A-E547-BCDD-D868A4D2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752600"/>
            <a:ext cx="8166100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20C-3E80-BD4E-992C-5EA24BEB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55667"/>
            <a:ext cx="7277100" cy="189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75A28-D960-8240-867A-8BBBC9F6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54" y="2393950"/>
            <a:ext cx="65659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07C12-215E-5D4F-AD0B-41986AFC8B00}"/>
              </a:ext>
            </a:extLst>
          </p:cNvPr>
          <p:cNvSpPr txBox="1"/>
          <p:nvPr/>
        </p:nvSpPr>
        <p:spPr>
          <a:xfrm>
            <a:off x="221644" y="1085400"/>
            <a:ext cx="23759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time-optimal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scaling for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driver rushing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home 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max braking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max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acceleration</a:t>
            </a: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 curves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F04232-584D-4443-A61A-E8BD3DE3ACEC}"/>
                  </a:ext>
                </a:extLst>
              </p14:cNvPr>
              <p14:cNvContentPartPr/>
              <p14:nvPr/>
            </p14:nvContentPartPr>
            <p14:xfrm>
              <a:off x="10772032" y="4374819"/>
              <a:ext cx="7200" cy="220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F04232-584D-4443-A61A-E8BD3DE3AC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4472" y="4367259"/>
                <a:ext cx="22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EE4248-AD1A-EE43-8150-F71BCB0FA8A1}"/>
                  </a:ext>
                </a:extLst>
              </p14:cNvPr>
              <p14:cNvContentPartPr/>
              <p14:nvPr/>
            </p14:nvContentPartPr>
            <p14:xfrm>
              <a:off x="10877872" y="4429899"/>
              <a:ext cx="2160" cy="3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EE4248-AD1A-EE43-8150-F71BCB0FA8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70672" y="4422339"/>
                <a:ext cx="17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D993F2C-D2D0-1F43-AA09-B9129FD29990}"/>
                  </a:ext>
                </a:extLst>
              </p14:cNvPr>
              <p14:cNvContentPartPr/>
              <p14:nvPr/>
            </p14:nvContentPartPr>
            <p14:xfrm>
              <a:off x="11279992" y="4327299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D993F2C-D2D0-1F43-AA09-B9129FD299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2432" y="432009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D8781FB-6CBC-0148-87B4-C8463E3DC8CB}"/>
                  </a:ext>
                </a:extLst>
              </p14:cNvPr>
              <p14:cNvContentPartPr/>
              <p14:nvPr/>
            </p14:nvContentPartPr>
            <p14:xfrm>
              <a:off x="11358832" y="4288059"/>
              <a:ext cx="196560" cy="300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D8781FB-6CBC-0148-87B4-C8463E3DC8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51272" y="4280499"/>
                <a:ext cx="2116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FC4BFB-90AC-CE49-AFD5-B1763B4D7777}"/>
                  </a:ext>
                </a:extLst>
              </p14:cNvPr>
              <p14:cNvContentPartPr/>
              <p14:nvPr/>
            </p14:nvContentPartPr>
            <p14:xfrm>
              <a:off x="10870312" y="4478499"/>
              <a:ext cx="393120" cy="11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FC4BFB-90AC-CE49-AFD5-B1763B4D7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752" y="4470939"/>
                <a:ext cx="408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81F19C-E8F5-C649-825D-C7F3EDFCCD70}"/>
                  </a:ext>
                </a:extLst>
              </p14:cNvPr>
              <p14:cNvContentPartPr/>
              <p14:nvPr/>
            </p14:nvContentPartPr>
            <p14:xfrm>
              <a:off x="9776272" y="4358979"/>
              <a:ext cx="823680" cy="318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81F19C-E8F5-C649-825D-C7F3EDFCCD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8712" y="4351419"/>
                <a:ext cx="838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A327AC9-20C9-A147-ABE4-20AA736E5EA1}"/>
                  </a:ext>
                </a:extLst>
              </p14:cNvPr>
              <p14:cNvContentPartPr/>
              <p14:nvPr/>
            </p14:nvContentPartPr>
            <p14:xfrm>
              <a:off x="4288072" y="3039939"/>
              <a:ext cx="197640" cy="6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A327AC9-20C9-A147-ABE4-20AA736E5E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77992" y="3029859"/>
                <a:ext cx="217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35C4E0-7A0B-9947-9B46-C397E2857FA5}"/>
                  </a:ext>
                </a:extLst>
              </p14:cNvPr>
              <p14:cNvContentPartPr/>
              <p14:nvPr/>
            </p14:nvContentPartPr>
            <p14:xfrm>
              <a:off x="4634752" y="3054699"/>
              <a:ext cx="279000" cy="19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35C4E0-7A0B-9947-9B46-C397E2857F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27552" y="3047139"/>
                <a:ext cx="294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FC6492-1044-C241-8631-FDFF62960E73}"/>
                  </a:ext>
                </a:extLst>
              </p14:cNvPr>
              <p14:cNvContentPartPr/>
              <p14:nvPr/>
            </p14:nvContentPartPr>
            <p14:xfrm>
              <a:off x="5186632" y="3055059"/>
              <a:ext cx="261360" cy="8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FC6492-1044-C241-8631-FDFF62960E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79072" y="3047499"/>
                <a:ext cx="2764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FAE5438-0468-C141-9790-F4CE313D4F86}"/>
                  </a:ext>
                </a:extLst>
              </p14:cNvPr>
              <p14:cNvContentPartPr/>
              <p14:nvPr/>
            </p14:nvContentPartPr>
            <p14:xfrm>
              <a:off x="4276552" y="3285099"/>
              <a:ext cx="5185440" cy="2464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FAE5438-0468-C141-9790-F4CE313D4F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45952" y="3269619"/>
                <a:ext cx="5223600" cy="25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F2A59A9-C39D-C44C-8250-AA2AF89E64B5}"/>
                  </a:ext>
                </a:extLst>
              </p14:cNvPr>
              <p14:cNvContentPartPr/>
              <p14:nvPr/>
            </p14:nvContentPartPr>
            <p14:xfrm>
              <a:off x="5754352" y="2196459"/>
              <a:ext cx="5609880" cy="1012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F2A59A9-C39D-C44C-8250-AA2AF89E64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46792" y="2188899"/>
                <a:ext cx="562500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1B8DE1-FBBF-E041-8A0E-E12AE74F5E97}"/>
                  </a:ext>
                </a:extLst>
              </p14:cNvPr>
              <p14:cNvContentPartPr/>
              <p14:nvPr/>
            </p14:nvContentPartPr>
            <p14:xfrm>
              <a:off x="3744112" y="3426219"/>
              <a:ext cx="678240" cy="23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1B8DE1-FBBF-E041-8A0E-E12AE74F5E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36552" y="3418659"/>
                <a:ext cx="693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56B46D-2249-E844-8116-AC04A2ED6906}"/>
                  </a:ext>
                </a:extLst>
              </p14:cNvPr>
              <p14:cNvContentPartPr/>
              <p14:nvPr/>
            </p14:nvContentPartPr>
            <p14:xfrm>
              <a:off x="3191872" y="3657339"/>
              <a:ext cx="122760" cy="85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56B46D-2249-E844-8116-AC04A2ED69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84312" y="3649779"/>
                <a:ext cx="137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A0816C-1FC4-5441-BCE5-875350448436}"/>
                  </a:ext>
                </a:extLst>
              </p14:cNvPr>
              <p14:cNvContentPartPr/>
              <p14:nvPr/>
            </p14:nvContentPartPr>
            <p14:xfrm>
              <a:off x="2971552" y="4091139"/>
              <a:ext cx="912600" cy="262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A0816C-1FC4-5441-BCE5-8753504484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63992" y="4083579"/>
                <a:ext cx="9273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4C9E1E-EAE0-3D4A-8E93-5C99E21DBE06}"/>
                  </a:ext>
                </a:extLst>
              </p14:cNvPr>
              <p14:cNvContentPartPr/>
              <p14:nvPr/>
            </p14:nvContentPartPr>
            <p14:xfrm>
              <a:off x="3003232" y="3854619"/>
              <a:ext cx="464760" cy="187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4C9E1E-EAE0-3D4A-8E93-5C99E21DBE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95672" y="3847074"/>
                <a:ext cx="479880" cy="201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43CDBAF-B18F-184F-872A-25DC090665E9}"/>
                  </a:ext>
                </a:extLst>
              </p14:cNvPr>
              <p14:cNvContentPartPr/>
              <p14:nvPr/>
            </p14:nvContentPartPr>
            <p14:xfrm>
              <a:off x="2792632" y="4414059"/>
              <a:ext cx="867960" cy="628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43CDBAF-B18F-184F-872A-25DC090665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85075" y="4406499"/>
                <a:ext cx="883074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93FC546-58DF-0644-9F96-484ACFEB9170}"/>
                  </a:ext>
                </a:extLst>
              </p14:cNvPr>
              <p14:cNvContentPartPr/>
              <p14:nvPr/>
            </p14:nvContentPartPr>
            <p14:xfrm>
              <a:off x="8150512" y="5286339"/>
              <a:ext cx="650520" cy="801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93FC546-58DF-0644-9F96-484ACFEB91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42952" y="5278776"/>
                <a:ext cx="665280" cy="816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43C055F-2F74-4F4F-B951-D49BDA99F886}"/>
                  </a:ext>
                </a:extLst>
              </p14:cNvPr>
              <p14:cNvContentPartPr/>
              <p14:nvPr/>
            </p14:nvContentPartPr>
            <p14:xfrm>
              <a:off x="9873472" y="5825259"/>
              <a:ext cx="1542240" cy="337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43C055F-2F74-4F4F-B951-D49BDA99F8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65910" y="5817699"/>
                <a:ext cx="1557364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63C4E62-31AA-F24A-8AF4-7ACDFAF954DD}"/>
                  </a:ext>
                </a:extLst>
              </p14:cNvPr>
              <p14:cNvContentPartPr/>
              <p14:nvPr/>
            </p14:nvContentPartPr>
            <p14:xfrm>
              <a:off x="10342912" y="6245739"/>
              <a:ext cx="835200" cy="179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63C4E62-31AA-F24A-8AF4-7ACDFAF954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35352" y="6238194"/>
                <a:ext cx="850320" cy="194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9D864AA-D775-5847-9C7E-1A5BA0A5D29C}"/>
                  </a:ext>
                </a:extLst>
              </p14:cNvPr>
              <p14:cNvContentPartPr/>
              <p14:nvPr/>
            </p14:nvContentPartPr>
            <p14:xfrm>
              <a:off x="9877072" y="6250779"/>
              <a:ext cx="314280" cy="217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9D864AA-D775-5847-9C7E-1A5BA0A5D2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69512" y="6243206"/>
                <a:ext cx="329400" cy="23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B91A3EE-9912-7147-847C-B348B7749079}"/>
                  </a:ext>
                </a:extLst>
              </p14:cNvPr>
              <p14:cNvContentPartPr/>
              <p14:nvPr/>
            </p14:nvContentPartPr>
            <p14:xfrm>
              <a:off x="8930632" y="6069339"/>
              <a:ext cx="848520" cy="467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B91A3EE-9912-7147-847C-B348B77490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23072" y="6062133"/>
                <a:ext cx="863640" cy="48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3960B40-5D06-DB43-BF77-EA63F04795BF}"/>
                  </a:ext>
                </a:extLst>
              </p14:cNvPr>
              <p14:cNvContentPartPr/>
              <p14:nvPr/>
            </p14:nvContentPartPr>
            <p14:xfrm>
              <a:off x="11339752" y="2663019"/>
              <a:ext cx="51840" cy="102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3960B40-5D06-DB43-BF77-EA63F04795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32192" y="2655459"/>
                <a:ext cx="66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839C33-9646-F44E-A9D8-F2FB72D20976}"/>
                  </a:ext>
                </a:extLst>
              </p14:cNvPr>
              <p14:cNvContentPartPr/>
              <p14:nvPr/>
            </p14:nvContentPartPr>
            <p14:xfrm>
              <a:off x="10767712" y="3300579"/>
              <a:ext cx="891360" cy="2692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839C33-9646-F44E-A9D8-F2FB72D209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60149" y="3293369"/>
                <a:ext cx="906486" cy="284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DB778A-B813-284F-BC60-EE2CCA25D105}"/>
                  </a:ext>
                </a:extLst>
              </p14:cNvPr>
              <p14:cNvContentPartPr/>
              <p14:nvPr/>
            </p14:nvContentPartPr>
            <p14:xfrm>
              <a:off x="10079032" y="3349899"/>
              <a:ext cx="540360" cy="276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DB778A-B813-284F-BC60-EE2CCA25D1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71472" y="3342329"/>
                <a:ext cx="555480" cy="2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5D1856B-0847-7F48-BF55-048FD0555AE9}"/>
                  </a:ext>
                </a:extLst>
              </p14:cNvPr>
              <p14:cNvContentPartPr/>
              <p14:nvPr/>
            </p14:nvContentPartPr>
            <p14:xfrm>
              <a:off x="10680952" y="2932299"/>
              <a:ext cx="297720" cy="200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5D1856B-0847-7F48-BF55-048FD0555A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73392" y="2924739"/>
                <a:ext cx="3124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5025B3C-F0AB-C345-9279-A3C9D6E88CDC}"/>
                  </a:ext>
                </a:extLst>
              </p14:cNvPr>
              <p14:cNvContentPartPr/>
              <p14:nvPr/>
            </p14:nvContentPartPr>
            <p14:xfrm>
              <a:off x="10070032" y="2952819"/>
              <a:ext cx="431280" cy="215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5025B3C-F0AB-C345-9279-A3C9D6E88C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62466" y="2945259"/>
                <a:ext cx="446413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8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FA819-CB3E-2545-81D3-E2D213585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307" y="252061"/>
            <a:ext cx="8934851" cy="4864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9DE1C-C4DF-3441-AE3F-C7482EF6312B}"/>
              </a:ext>
            </a:extLst>
          </p:cNvPr>
          <p:cNvSpPr txBox="1"/>
          <p:nvPr/>
        </p:nvSpPr>
        <p:spPr>
          <a:xfrm>
            <a:off x="8441356" y="3118585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time-optimal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B41BF-E809-BC4A-9E36-05FA14144383}"/>
              </a:ext>
            </a:extLst>
          </p:cNvPr>
          <p:cNvSpPr txBox="1"/>
          <p:nvPr/>
        </p:nvSpPr>
        <p:spPr>
          <a:xfrm>
            <a:off x="644893" y="5320780"/>
            <a:ext cx="9977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Where do we know how to draw the motion cones, just from this plot?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Where is the robot able to stay on the path, but is doomed to leave it?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 Can we get back to the optimal time scaling by the trajectories shown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B, 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95973A-0670-1B44-B8F6-9C326B266F48}"/>
                  </a:ext>
                </a:extLst>
              </p14:cNvPr>
              <p14:cNvContentPartPr/>
              <p14:nvPr/>
            </p14:nvContentPartPr>
            <p14:xfrm>
              <a:off x="6844792" y="3426939"/>
              <a:ext cx="469440" cy="145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95973A-0670-1B44-B8F6-9C326B266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7232" y="3419379"/>
                <a:ext cx="4845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0A2B10-6D3A-234C-8DF7-A1C015CADCEA}"/>
                  </a:ext>
                </a:extLst>
              </p14:cNvPr>
              <p14:cNvContentPartPr/>
              <p14:nvPr/>
            </p14:nvContentPartPr>
            <p14:xfrm>
              <a:off x="5692792" y="3798099"/>
              <a:ext cx="446400" cy="254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0A2B10-6D3A-234C-8DF7-A1C015CAD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5238" y="3790539"/>
                <a:ext cx="461148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393479-E338-904D-87DE-FCBB3A68B95D}"/>
                  </a:ext>
                </a:extLst>
              </p14:cNvPr>
              <p14:cNvContentPartPr/>
              <p14:nvPr/>
            </p14:nvContentPartPr>
            <p14:xfrm>
              <a:off x="4284472" y="3931659"/>
              <a:ext cx="444960" cy="124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393479-E338-904D-87DE-FCBB3A68B9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6912" y="3924099"/>
                <a:ext cx="460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265F8A-6532-514D-B656-6021D3210D86}"/>
                  </a:ext>
                </a:extLst>
              </p14:cNvPr>
              <p14:cNvContentPartPr/>
              <p14:nvPr/>
            </p14:nvContentPartPr>
            <p14:xfrm>
              <a:off x="2887312" y="3812139"/>
              <a:ext cx="416160" cy="259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265F8A-6532-514D-B656-6021D3210D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9752" y="3804579"/>
                <a:ext cx="4312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658B451-1934-4E4D-964D-50B822998792}"/>
                  </a:ext>
                </a:extLst>
              </p14:cNvPr>
              <p14:cNvContentPartPr/>
              <p14:nvPr/>
            </p14:nvContentPartPr>
            <p14:xfrm>
              <a:off x="2034472" y="3933819"/>
              <a:ext cx="379440" cy="146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658B451-1934-4E4D-964D-50B8229987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6912" y="3926259"/>
                <a:ext cx="3945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D4BB391-62B3-074E-9A35-175473E40F09}"/>
                  </a:ext>
                </a:extLst>
              </p14:cNvPr>
              <p14:cNvContentPartPr/>
              <p14:nvPr/>
            </p14:nvContentPartPr>
            <p14:xfrm>
              <a:off x="1707952" y="3864339"/>
              <a:ext cx="215280" cy="1317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D4BB391-62B3-074E-9A35-175473E40F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7352" y="3833739"/>
                <a:ext cx="276480" cy="13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728807-ADD1-054A-91A2-265933C64F8E}"/>
                  </a:ext>
                </a:extLst>
              </p14:cNvPr>
              <p14:cNvContentPartPr/>
              <p14:nvPr/>
            </p14:nvContentPartPr>
            <p14:xfrm>
              <a:off x="7927672" y="3901779"/>
              <a:ext cx="528840" cy="1311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728807-ADD1-054A-91A2-265933C64F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20467" y="3871179"/>
                <a:ext cx="567026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20F80C-9723-274F-A882-A82A87F1C74B}"/>
                  </a:ext>
                </a:extLst>
              </p14:cNvPr>
              <p14:cNvContentPartPr/>
              <p14:nvPr/>
            </p14:nvContentPartPr>
            <p14:xfrm>
              <a:off x="3641512" y="2419299"/>
              <a:ext cx="766800" cy="225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20F80C-9723-274F-A882-A82A87F1C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0912" y="2388699"/>
                <a:ext cx="8283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695C23-1A55-674B-B653-D536F7B8BA5F}"/>
                  </a:ext>
                </a:extLst>
              </p14:cNvPr>
              <p14:cNvContentPartPr/>
              <p14:nvPr/>
            </p14:nvContentPartPr>
            <p14:xfrm>
              <a:off x="5446912" y="1315539"/>
              <a:ext cx="367200" cy="909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695C23-1A55-674B-B653-D536F7B8BA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15982" y="1284951"/>
                <a:ext cx="428340" cy="970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79DA71F-E1CC-8B4F-8D6F-3B42DF490A44}"/>
                  </a:ext>
                </a:extLst>
              </p14:cNvPr>
              <p14:cNvContentPartPr/>
              <p14:nvPr/>
            </p14:nvContentPartPr>
            <p14:xfrm>
              <a:off x="6534832" y="2552139"/>
              <a:ext cx="588600" cy="186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79DA71F-E1CC-8B4F-8D6F-3B42DF490A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03872" y="2521539"/>
                <a:ext cx="6501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616A505-3CCE-0F45-AF61-1F942CA966CE}"/>
                  </a:ext>
                </a:extLst>
              </p14:cNvPr>
              <p14:cNvContentPartPr/>
              <p14:nvPr/>
            </p14:nvContentPartPr>
            <p14:xfrm>
              <a:off x="7849192" y="1981539"/>
              <a:ext cx="503640" cy="934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616A505-3CCE-0F45-AF61-1F942CA966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18592" y="1950579"/>
                <a:ext cx="565200" cy="9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90C0049-5100-CB46-8C3B-37BD8A2C61A7}"/>
                  </a:ext>
                </a:extLst>
              </p14:cNvPr>
              <p14:cNvContentPartPr/>
              <p14:nvPr/>
            </p14:nvContentPartPr>
            <p14:xfrm>
              <a:off x="4343152" y="181539"/>
              <a:ext cx="714960" cy="290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90C0049-5100-CB46-8C3B-37BD8A2C61A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33072" y="171459"/>
                <a:ext cx="7326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4D971EB-5B62-E649-8860-3E972C217817}"/>
                  </a:ext>
                </a:extLst>
              </p14:cNvPr>
              <p14:cNvContentPartPr/>
              <p14:nvPr/>
            </p14:nvContentPartPr>
            <p14:xfrm>
              <a:off x="2664112" y="364779"/>
              <a:ext cx="1542240" cy="1817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4D971EB-5B62-E649-8860-3E972C21781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33512" y="357219"/>
                <a:ext cx="1580400" cy="18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9C52060-BD1B-C942-9447-92008E0ECB45}"/>
                  </a:ext>
                </a:extLst>
              </p14:cNvPr>
              <p14:cNvContentPartPr/>
              <p14:nvPr/>
            </p14:nvContentPartPr>
            <p14:xfrm>
              <a:off x="5946952" y="173259"/>
              <a:ext cx="709200" cy="253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9C52060-BD1B-C942-9447-92008E0ECB4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39392" y="165688"/>
                <a:ext cx="724320" cy="268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F475C1-C94F-E948-8F8D-904B98046B5B}"/>
                  </a:ext>
                </a:extLst>
              </p14:cNvPr>
              <p14:cNvContentPartPr/>
              <p14:nvPr/>
            </p14:nvContentPartPr>
            <p14:xfrm>
              <a:off x="5210392" y="287739"/>
              <a:ext cx="595800" cy="13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F475C1-C94F-E948-8F8D-904B98046B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2832" y="280179"/>
                <a:ext cx="610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FF4483B-4B8A-3B4E-B993-04AF4891D85B}"/>
                  </a:ext>
                </a:extLst>
              </p14:cNvPr>
              <p14:cNvContentPartPr/>
              <p14:nvPr/>
            </p14:nvContentPartPr>
            <p14:xfrm>
              <a:off x="7330792" y="220419"/>
              <a:ext cx="391680" cy="215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FF4483B-4B8A-3B4E-B993-04AF4891D85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23232" y="212872"/>
                <a:ext cx="406800" cy="23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6E7CA37-9FEF-5640-A9F8-FFA649E762B1}"/>
                  </a:ext>
                </a:extLst>
              </p14:cNvPr>
              <p14:cNvContentPartPr/>
              <p14:nvPr/>
            </p14:nvContentPartPr>
            <p14:xfrm>
              <a:off x="6816712" y="220419"/>
              <a:ext cx="381960" cy="231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6E7CA37-9FEF-5640-A9F8-FFA649E762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09152" y="212859"/>
                <a:ext cx="3970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FCD8B2-CA92-8B4E-8D0A-6B1125335647}"/>
                  </a:ext>
                </a:extLst>
              </p14:cNvPr>
              <p14:cNvContentPartPr/>
              <p14:nvPr/>
            </p14:nvContentPartPr>
            <p14:xfrm>
              <a:off x="11183512" y="307179"/>
              <a:ext cx="659520" cy="173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FCD8B2-CA92-8B4E-8D0A-6B112533564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75952" y="299619"/>
                <a:ext cx="674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C826433-6294-0241-BEE3-03FE83CF59AE}"/>
                  </a:ext>
                </a:extLst>
              </p14:cNvPr>
              <p14:cNvContentPartPr/>
              <p14:nvPr/>
            </p14:nvContentPartPr>
            <p14:xfrm>
              <a:off x="10555312" y="228339"/>
              <a:ext cx="540360" cy="244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C826433-6294-0241-BEE3-03FE83CF59A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547752" y="220779"/>
                <a:ext cx="555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BD24011-6571-EE42-844F-242A30C06CE3}"/>
                  </a:ext>
                </a:extLst>
              </p14:cNvPr>
              <p14:cNvContentPartPr/>
              <p14:nvPr/>
            </p14:nvContentPartPr>
            <p14:xfrm>
              <a:off x="9278032" y="212499"/>
              <a:ext cx="1067040" cy="333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BD24011-6571-EE42-844F-242A30C06CE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70472" y="205291"/>
                <a:ext cx="1082160" cy="348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EFDAF75-14A0-9545-8A82-328B5E145760}"/>
                  </a:ext>
                </a:extLst>
              </p14:cNvPr>
              <p14:cNvContentPartPr/>
              <p14:nvPr/>
            </p14:nvContentPartPr>
            <p14:xfrm>
              <a:off x="8663152" y="254619"/>
              <a:ext cx="494640" cy="198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EFDAF75-14A0-9545-8A82-328B5E14576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55592" y="247059"/>
                <a:ext cx="5097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A5D8312-4849-E14E-8CBD-9D54CB0DC47D}"/>
                  </a:ext>
                </a:extLst>
              </p14:cNvPr>
              <p14:cNvContentPartPr/>
              <p14:nvPr/>
            </p14:nvContentPartPr>
            <p14:xfrm>
              <a:off x="7845232" y="252099"/>
              <a:ext cx="681480" cy="19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A5D8312-4849-E14E-8CBD-9D54CB0DC47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37672" y="244539"/>
                <a:ext cx="6966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D8CCE6D-AD62-7D40-83B0-BECF09F2E3EA}"/>
                  </a:ext>
                </a:extLst>
              </p14:cNvPr>
              <p14:cNvContentPartPr/>
              <p14:nvPr/>
            </p14:nvContentPartPr>
            <p14:xfrm>
              <a:off x="9151672" y="5652099"/>
              <a:ext cx="334440" cy="378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D8CCE6D-AD62-7D40-83B0-BECF09F2E3E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144112" y="5644539"/>
                <a:ext cx="3492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2F82FB1-A35D-8E47-BC04-E7B29F5243A2}"/>
                  </a:ext>
                </a:extLst>
              </p14:cNvPr>
              <p14:cNvContentPartPr/>
              <p14:nvPr/>
            </p14:nvContentPartPr>
            <p14:xfrm>
              <a:off x="10560352" y="5313339"/>
              <a:ext cx="99000" cy="100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2F82FB1-A35D-8E47-BC04-E7B29F5243A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553152" y="5305779"/>
                <a:ext cx="114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4345B18-8931-384D-AA70-92781FC558A1}"/>
                  </a:ext>
                </a:extLst>
              </p14:cNvPr>
              <p14:cNvContentPartPr/>
              <p14:nvPr/>
            </p14:nvContentPartPr>
            <p14:xfrm>
              <a:off x="11098912" y="5158899"/>
              <a:ext cx="609120" cy="227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4345B18-8931-384D-AA70-92781FC558A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091356" y="5151339"/>
                <a:ext cx="623871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6BA0588-253F-2D44-B55B-C9E7FF6A2644}"/>
                  </a:ext>
                </a:extLst>
              </p14:cNvPr>
              <p14:cNvContentPartPr/>
              <p14:nvPr/>
            </p14:nvContentPartPr>
            <p14:xfrm>
              <a:off x="10736032" y="5185539"/>
              <a:ext cx="247320" cy="186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6BA0588-253F-2D44-B55B-C9E7FF6A264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28472" y="5177979"/>
                <a:ext cx="2624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EB06D5D-FF5E-7942-9976-B7D6AFDA183D}"/>
                  </a:ext>
                </a:extLst>
              </p14:cNvPr>
              <p14:cNvContentPartPr/>
              <p14:nvPr/>
            </p14:nvContentPartPr>
            <p14:xfrm>
              <a:off x="10042312" y="5249619"/>
              <a:ext cx="416160" cy="226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EB06D5D-FF5E-7942-9976-B7D6AFDA18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034752" y="5242059"/>
                <a:ext cx="4312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E1F46D1-3849-564C-A2CB-69B43C1B122A}"/>
                  </a:ext>
                </a:extLst>
              </p14:cNvPr>
              <p14:cNvContentPartPr/>
              <p14:nvPr/>
            </p14:nvContentPartPr>
            <p14:xfrm>
              <a:off x="9653512" y="5255019"/>
              <a:ext cx="246240" cy="245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E1F46D1-3849-564C-A2CB-69B43C1B12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45952" y="5247459"/>
                <a:ext cx="261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7072282-2A62-6A4A-9B8A-37B6840FEC4E}"/>
                  </a:ext>
                </a:extLst>
              </p14:cNvPr>
              <p14:cNvContentPartPr/>
              <p14:nvPr/>
            </p14:nvContentPartPr>
            <p14:xfrm>
              <a:off x="11445952" y="4859379"/>
              <a:ext cx="248760" cy="130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7072282-2A62-6A4A-9B8A-37B6840FEC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438392" y="4851798"/>
                <a:ext cx="263880" cy="145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98FEF9A-5013-E94A-AEBA-07E3FF6E4296}"/>
                  </a:ext>
                </a:extLst>
              </p14:cNvPr>
              <p14:cNvContentPartPr/>
              <p14:nvPr/>
            </p14:nvContentPartPr>
            <p14:xfrm>
              <a:off x="11179552" y="4789899"/>
              <a:ext cx="159480" cy="236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98FEF9A-5013-E94A-AEBA-07E3FF6E429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171992" y="4782339"/>
                <a:ext cx="1746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A5B8727-31C8-6C41-BC75-E64545A386AC}"/>
                  </a:ext>
                </a:extLst>
              </p14:cNvPr>
              <p14:cNvContentPartPr/>
              <p14:nvPr/>
            </p14:nvContentPartPr>
            <p14:xfrm>
              <a:off x="10460272" y="4843899"/>
              <a:ext cx="622440" cy="264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A5B8727-31C8-6C41-BC75-E64545A386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452712" y="4836339"/>
                <a:ext cx="6375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DB1D06F-9DA8-444C-88CC-BA739F595C7A}"/>
                  </a:ext>
                </a:extLst>
              </p14:cNvPr>
              <p14:cNvContentPartPr/>
              <p14:nvPr/>
            </p14:nvContentPartPr>
            <p14:xfrm>
              <a:off x="9593032" y="4918779"/>
              <a:ext cx="762480" cy="280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DB1D06F-9DA8-444C-88CC-BA739F595C7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85472" y="4911219"/>
                <a:ext cx="777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8045979-355A-BC45-954C-2193BC910231}"/>
                  </a:ext>
                </a:extLst>
              </p14:cNvPr>
              <p14:cNvContentPartPr/>
              <p14:nvPr/>
            </p14:nvContentPartPr>
            <p14:xfrm>
              <a:off x="10064272" y="5769099"/>
              <a:ext cx="18720" cy="42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8045979-355A-BC45-954C-2193BC91023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56712" y="5761539"/>
                <a:ext cx="33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45358C2-3B58-8D44-B901-7C70EB8CBEC5}"/>
                  </a:ext>
                </a:extLst>
              </p14:cNvPr>
              <p14:cNvContentPartPr/>
              <p14:nvPr/>
            </p14:nvContentPartPr>
            <p14:xfrm>
              <a:off x="9766552" y="5623659"/>
              <a:ext cx="212760" cy="1940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45358C2-3B58-8D44-B901-7C70EB8CBEC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758992" y="5616099"/>
                <a:ext cx="227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2293EB0-C5D7-3E45-B385-AC09B939FAB4}"/>
                  </a:ext>
                </a:extLst>
              </p14:cNvPr>
              <p14:cNvContentPartPr/>
              <p14:nvPr/>
            </p14:nvContentPartPr>
            <p14:xfrm>
              <a:off x="11006392" y="5533659"/>
              <a:ext cx="539640" cy="216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2293EB0-C5D7-3E45-B385-AC09B939FAB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998832" y="5526099"/>
                <a:ext cx="554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05E5FDF-EA4B-9241-B4BC-9706D0F88B65}"/>
                  </a:ext>
                </a:extLst>
              </p14:cNvPr>
              <p14:cNvContentPartPr/>
              <p14:nvPr/>
            </p14:nvContentPartPr>
            <p14:xfrm>
              <a:off x="10775632" y="5537259"/>
              <a:ext cx="101520" cy="2210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05E5FDF-EA4B-9241-B4BC-9706D0F88B6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768072" y="5529699"/>
                <a:ext cx="116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357B430-2BBA-5847-AD45-0D3537D52C2D}"/>
                  </a:ext>
                </a:extLst>
              </p14:cNvPr>
              <p14:cNvContentPartPr/>
              <p14:nvPr/>
            </p14:nvContentPartPr>
            <p14:xfrm>
              <a:off x="10248232" y="5565339"/>
              <a:ext cx="450000" cy="236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357B430-2BBA-5847-AD45-0D3537D52C2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241026" y="5557779"/>
                <a:ext cx="465132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BFCA2F2-B34E-7347-AA88-87802F8E2C05}"/>
                  </a:ext>
                </a:extLst>
              </p14:cNvPr>
              <p14:cNvContentPartPr/>
              <p14:nvPr/>
            </p14:nvContentPartPr>
            <p14:xfrm>
              <a:off x="11035552" y="6006339"/>
              <a:ext cx="12600" cy="19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BFCA2F2-B34E-7347-AA88-87802F8E2C0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28352" y="5998779"/>
                <a:ext cx="27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03F04D0-490F-9742-A78A-B8F466347E1D}"/>
                  </a:ext>
                </a:extLst>
              </p14:cNvPr>
              <p14:cNvContentPartPr/>
              <p14:nvPr/>
            </p14:nvContentPartPr>
            <p14:xfrm>
              <a:off x="10654672" y="5931459"/>
              <a:ext cx="298080" cy="2152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03F04D0-490F-9742-A78A-B8F466347E1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647112" y="5923899"/>
                <a:ext cx="3132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81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Time-optimal time scaling: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the time scaling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moves the robot along a path from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𝜃(1)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minimum time, given the robot’s dynamics and actuator limits.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 along the path: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EE753-A80A-AC46-9DAA-0F9361D73E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809" y="2803378"/>
            <a:ext cx="3821824" cy="395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F616AB-134D-E442-8160-D5ABFEB021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192" y="4312533"/>
            <a:ext cx="9515377" cy="20438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463A4-B60E-424E-9B6B-C6A90C8F1ABD}"/>
              </a:ext>
            </a:extLst>
          </p:cNvPr>
          <p:cNvGrpSpPr/>
          <p:nvPr/>
        </p:nvGrpSpPr>
        <p:grpSpPr>
          <a:xfrm>
            <a:off x="9502160" y="2332040"/>
            <a:ext cx="1757855" cy="1338180"/>
            <a:chOff x="9595945" y="2314709"/>
            <a:chExt cx="1757855" cy="13381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3FACC0-DCBD-3746-9E5B-16F073F7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2170" y="2418309"/>
              <a:ext cx="1601782" cy="1070600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1112011-2EB7-8E43-BC91-42502BACA031}"/>
                </a:ext>
              </a:extLst>
            </p:cNvPr>
            <p:cNvSpPr/>
            <p:nvPr/>
          </p:nvSpPr>
          <p:spPr>
            <a:xfrm>
              <a:off x="9595945" y="2314709"/>
              <a:ext cx="1757855" cy="133818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549742-E6D8-C34F-9CCC-6708FC1D9182}"/>
                  </a:ext>
                </a:extLst>
              </p14:cNvPr>
              <p14:cNvContentPartPr/>
              <p14:nvPr/>
            </p14:nvContentPartPr>
            <p14:xfrm>
              <a:off x="2135992" y="6063579"/>
              <a:ext cx="21960" cy="37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549742-E6D8-C34F-9CCC-6708FC1D91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5912" y="6053499"/>
                <a:ext cx="421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6D55E0-C3FA-6A44-B63E-A45A6541F92D}"/>
                  </a:ext>
                </a:extLst>
              </p14:cNvPr>
              <p14:cNvContentPartPr/>
              <p14:nvPr/>
            </p14:nvContentPartPr>
            <p14:xfrm>
              <a:off x="2170192" y="6148539"/>
              <a:ext cx="12240" cy="26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6D55E0-C3FA-6A44-B63E-A45A6541F9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2992" y="6140979"/>
                <a:ext cx="27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4D3CED-6DB9-454E-A515-11FFCD606DB4}"/>
                  </a:ext>
                </a:extLst>
              </p14:cNvPr>
              <p14:cNvContentPartPr/>
              <p14:nvPr/>
            </p14:nvContentPartPr>
            <p14:xfrm>
              <a:off x="1623712" y="5927499"/>
              <a:ext cx="429480" cy="282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4D3CED-6DB9-454E-A515-11FFCD606D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6146" y="5920290"/>
                <a:ext cx="444613" cy="298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376D13-C9D5-7C49-89C5-886EC335BE53}"/>
                  </a:ext>
                </a:extLst>
              </p14:cNvPr>
              <p14:cNvContentPartPr/>
              <p14:nvPr/>
            </p14:nvContentPartPr>
            <p14:xfrm>
              <a:off x="3641512" y="5921379"/>
              <a:ext cx="202680" cy="163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376D13-C9D5-7C49-89C5-886EC335BE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3952" y="5913819"/>
                <a:ext cx="2178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C10716C-ED24-044A-A997-927367D80496}"/>
                  </a:ext>
                </a:extLst>
              </p14:cNvPr>
              <p14:cNvContentPartPr/>
              <p14:nvPr/>
            </p14:nvContentPartPr>
            <p14:xfrm>
              <a:off x="2829712" y="5888259"/>
              <a:ext cx="696960" cy="216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C10716C-ED24-044A-A997-927367D804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19272" y="5878162"/>
                <a:ext cx="714600" cy="236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DFE9E3-008F-264D-A9FF-ADBFCB676E6E}"/>
                  </a:ext>
                </a:extLst>
              </p14:cNvPr>
              <p14:cNvContentPartPr/>
              <p14:nvPr/>
            </p14:nvContentPartPr>
            <p14:xfrm>
              <a:off x="2340832" y="5919939"/>
              <a:ext cx="348480" cy="208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DFE9E3-008F-264D-A9FF-ADBFCB676E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0752" y="5912392"/>
                <a:ext cx="366120" cy="223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D42CDDB-38CB-3B4C-A1A4-820E2082917A}"/>
                  </a:ext>
                </a:extLst>
              </p14:cNvPr>
              <p14:cNvContentPartPr/>
              <p14:nvPr/>
            </p14:nvContentPartPr>
            <p14:xfrm>
              <a:off x="2246512" y="6166899"/>
              <a:ext cx="2192400" cy="424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D42CDDB-38CB-3B4C-A1A4-820E208291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38952" y="6159339"/>
                <a:ext cx="22075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DD414A2-8A0E-FE4F-A846-D6F06CED6574}"/>
                  </a:ext>
                </a:extLst>
              </p14:cNvPr>
              <p14:cNvContentPartPr/>
              <p14:nvPr/>
            </p14:nvContentPartPr>
            <p14:xfrm>
              <a:off x="1678432" y="6298299"/>
              <a:ext cx="466200" cy="23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DD414A2-8A0E-FE4F-A846-D6F06CED65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70872" y="6290739"/>
                <a:ext cx="4838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87AA76F-2FA4-C34B-96DB-1CA4D434B9C2}"/>
                  </a:ext>
                </a:extLst>
              </p14:cNvPr>
              <p14:cNvContentPartPr/>
              <p14:nvPr/>
            </p14:nvContentPartPr>
            <p14:xfrm>
              <a:off x="1166512" y="6340059"/>
              <a:ext cx="328320" cy="234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87AA76F-2FA4-C34B-96DB-1CA4D434B9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8960" y="6332499"/>
                <a:ext cx="343064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09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Force/torque limits,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Limits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    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092834"/>
              </a:xfrm>
              <a:prstGeom prst="rect">
                <a:avLst/>
              </a:prstGeom>
              <a:blipFill>
                <a:blip r:embed="rId2"/>
                <a:stretch>
                  <a:fillRect l="-921" t="-1224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40692-E70E-FE43-B5AF-6CFF850B8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615" y="2006467"/>
            <a:ext cx="3675185" cy="432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C1F0C-79C6-1A45-A020-9C60FD474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31" y="3909728"/>
            <a:ext cx="6644188" cy="4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Upper and lower bounds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due to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569660"/>
              </a:xfrm>
              <a:prstGeom prst="rect">
                <a:avLst/>
              </a:prstGeom>
              <a:blipFill>
                <a:blip r:embed="rId2"/>
                <a:stretch>
                  <a:fillRect l="-92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E5023-4ADD-E847-A5C2-5A9F38F40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862" y="2210480"/>
            <a:ext cx="7835900" cy="33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235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Upper and lower bounds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2354171"/>
              </a:xfrm>
              <a:prstGeom prst="rect">
                <a:avLst/>
              </a:prstGeom>
              <a:blipFill>
                <a:blip r:embed="rId2"/>
                <a:stretch>
                  <a:fillRect l="-969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4C961-A059-664C-86D8-9FC33D507E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31" y="2080667"/>
            <a:ext cx="7541846" cy="556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B0258-26C2-F348-A648-637AF26E00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31" y="3012627"/>
            <a:ext cx="2859617" cy="41637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ECA522-AF5B-7C47-A830-1FC1BF16659D}"/>
              </a:ext>
            </a:extLst>
          </p:cNvPr>
          <p:cNvSpPr/>
          <p:nvPr/>
        </p:nvSpPr>
        <p:spPr>
          <a:xfrm>
            <a:off x="1649046" y="2907323"/>
            <a:ext cx="3063631" cy="633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blipFill>
                <a:blip r:embed="rId2"/>
                <a:stretch>
                  <a:fillRect l="-969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B8455D-BAE1-084B-9D83-97AA84FF7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747939"/>
            <a:ext cx="6046463" cy="4608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/>
              <p:nvPr/>
            </p:nvSpPr>
            <p:spPr>
              <a:xfrm>
                <a:off x="6348400" y="1886982"/>
                <a:ext cx="590841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Why we only consider quadrant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 slow motion along the path.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An example rate of change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plotted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 </a:t>
                </a:r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motion cone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 by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Cones on the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line.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does a constant accel curve look like?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does a constant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decel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curve look like?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00" y="1886982"/>
                <a:ext cx="5908412" cy="2246769"/>
              </a:xfrm>
              <a:prstGeom prst="rect">
                <a:avLst/>
              </a:prstGeom>
              <a:blipFill>
                <a:blip r:embed="rId4"/>
                <a:stretch>
                  <a:fillRect l="-1073" t="-1695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5BE6C0-86A8-534F-B2A7-609A2FC483AC}"/>
                  </a:ext>
                </a:extLst>
              </p14:cNvPr>
              <p14:cNvContentPartPr/>
              <p14:nvPr/>
            </p14:nvContentPartPr>
            <p14:xfrm>
              <a:off x="6895192" y="1465659"/>
              <a:ext cx="481320" cy="46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5BE6C0-86A8-534F-B2A7-609A2FC483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7626" y="1458105"/>
                <a:ext cx="496451" cy="48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EE38BC-52DB-074C-9763-A0860000F2E5}"/>
                  </a:ext>
                </a:extLst>
              </p14:cNvPr>
              <p14:cNvContentPartPr/>
              <p14:nvPr/>
            </p14:nvContentPartPr>
            <p14:xfrm>
              <a:off x="7513312" y="1252899"/>
              <a:ext cx="84600" cy="13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EE38BC-52DB-074C-9763-A0860000F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5752" y="1245339"/>
                <a:ext cx="99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A55234-3CB8-684F-AC39-296B1DFD79ED}"/>
                  </a:ext>
                </a:extLst>
              </p14:cNvPr>
              <p14:cNvContentPartPr/>
              <p14:nvPr/>
            </p14:nvContentPartPr>
            <p14:xfrm>
              <a:off x="8937832" y="1131939"/>
              <a:ext cx="108000" cy="141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A55234-3CB8-684F-AC39-296B1DFD79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30272" y="1124379"/>
                <a:ext cx="1227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D4DA4D5-2EEF-EE42-AF13-E671C5848BF1}"/>
                  </a:ext>
                </a:extLst>
              </p14:cNvPr>
              <p14:cNvContentPartPr/>
              <p14:nvPr/>
            </p14:nvContentPartPr>
            <p14:xfrm>
              <a:off x="9569632" y="1032579"/>
              <a:ext cx="29160" cy="205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D4DA4D5-2EEF-EE42-AF13-E671C5848B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62072" y="1025019"/>
                <a:ext cx="44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A58E4DF-02F5-EB4F-A960-C4B0FE75DE7A}"/>
                  </a:ext>
                </a:extLst>
              </p14:cNvPr>
              <p14:cNvContentPartPr/>
              <p14:nvPr/>
            </p14:nvContentPartPr>
            <p14:xfrm>
              <a:off x="9650272" y="1276659"/>
              <a:ext cx="45720" cy="85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A58E4DF-02F5-EB4F-A960-C4B0FE75DE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42712" y="1269459"/>
                <a:ext cx="60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AE508F-78BF-0E4D-9ECE-B0F29B888D9D}"/>
                  </a:ext>
                </a:extLst>
              </p14:cNvPr>
              <p14:cNvContentPartPr/>
              <p14:nvPr/>
            </p14:nvContentPartPr>
            <p14:xfrm>
              <a:off x="9183352" y="1069659"/>
              <a:ext cx="21636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AE508F-78BF-0E4D-9ECE-B0F29B888D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5805" y="1062099"/>
                <a:ext cx="231455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2053DFA-97F1-C945-A4C5-065BCE77A881}"/>
                  </a:ext>
                </a:extLst>
              </p14:cNvPr>
              <p14:cNvContentPartPr/>
              <p14:nvPr/>
            </p14:nvContentPartPr>
            <p14:xfrm>
              <a:off x="8261032" y="1126899"/>
              <a:ext cx="533520" cy="28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2053DFA-97F1-C945-A4C5-065BCE77A88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53472" y="1119339"/>
                <a:ext cx="548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FAFAFF-2CDA-4442-A58D-5D2E945FD92C}"/>
                  </a:ext>
                </a:extLst>
              </p14:cNvPr>
              <p14:cNvContentPartPr/>
              <p14:nvPr/>
            </p14:nvContentPartPr>
            <p14:xfrm>
              <a:off x="7717432" y="1282059"/>
              <a:ext cx="433440" cy="155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FAFAFF-2CDA-4442-A58D-5D2E945FD92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09872" y="1274499"/>
                <a:ext cx="448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0C0A87E-0DC3-D94C-B587-4DF93F5655BF}"/>
                  </a:ext>
                </a:extLst>
              </p14:cNvPr>
              <p14:cNvContentPartPr/>
              <p14:nvPr/>
            </p14:nvContentPartPr>
            <p14:xfrm>
              <a:off x="10507072" y="1101339"/>
              <a:ext cx="158400" cy="149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0C0A87E-0DC3-D94C-B587-4DF93F5655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99512" y="1094139"/>
                <a:ext cx="173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ABC6991-917A-F24A-B280-F858A830112B}"/>
                  </a:ext>
                </a:extLst>
              </p14:cNvPr>
              <p14:cNvContentPartPr/>
              <p14:nvPr/>
            </p14:nvContentPartPr>
            <p14:xfrm>
              <a:off x="10568272" y="978579"/>
              <a:ext cx="31680" cy="30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ABC6991-917A-F24A-B280-F858A83011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60712" y="971019"/>
                <a:ext cx="468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6E6E09-1B84-164A-8B50-0A80DABDEB8B}"/>
                  </a:ext>
                </a:extLst>
              </p14:cNvPr>
              <p14:cNvContentPartPr/>
              <p14:nvPr/>
            </p14:nvContentPartPr>
            <p14:xfrm>
              <a:off x="10798672" y="1101699"/>
              <a:ext cx="141120" cy="85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6E6E09-1B84-164A-8B50-0A80DABDEB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91112" y="1094139"/>
                <a:ext cx="1562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884BF83-7A63-F64A-A764-F3A76841951E}"/>
                  </a:ext>
                </a:extLst>
              </p14:cNvPr>
              <p14:cNvContentPartPr/>
              <p14:nvPr/>
            </p14:nvContentPartPr>
            <p14:xfrm>
              <a:off x="10814872" y="1247499"/>
              <a:ext cx="135720" cy="37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884BF83-7A63-F64A-A764-F3A7684195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07312" y="1239939"/>
                <a:ext cx="1508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3FBFEB2-1F0B-3445-95DB-C649C5AF8E8E}"/>
                  </a:ext>
                </a:extLst>
              </p14:cNvPr>
              <p14:cNvContentPartPr/>
              <p14:nvPr/>
            </p14:nvContentPartPr>
            <p14:xfrm>
              <a:off x="11116192" y="1023939"/>
              <a:ext cx="132120" cy="181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3FBFEB2-1F0B-3445-95DB-C649C5AF8E8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08992" y="1016379"/>
                <a:ext cx="14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5A4778-5BA8-EF41-8BF9-726E0B0295E9}"/>
                  </a:ext>
                </a:extLst>
              </p14:cNvPr>
              <p14:cNvContentPartPr/>
              <p14:nvPr/>
            </p14:nvContentPartPr>
            <p14:xfrm>
              <a:off x="9875632" y="1008819"/>
              <a:ext cx="424440" cy="275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5A4778-5BA8-EF41-8BF9-726E0B0295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68072" y="1001269"/>
                <a:ext cx="439560" cy="2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A1635C8-4B60-F949-8656-B344B88DF486}"/>
                  </a:ext>
                </a:extLst>
              </p14:cNvPr>
              <p14:cNvContentPartPr/>
              <p14:nvPr/>
            </p14:nvContentPartPr>
            <p14:xfrm>
              <a:off x="10351192" y="1347579"/>
              <a:ext cx="820440" cy="288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A1635C8-4B60-F949-8656-B344B88DF48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43632" y="1340370"/>
                <a:ext cx="835560" cy="303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8AA11DD-1635-834F-BE3A-A166DE67A042}"/>
                  </a:ext>
                </a:extLst>
              </p14:cNvPr>
              <p14:cNvContentPartPr/>
              <p14:nvPr/>
            </p14:nvContentPartPr>
            <p14:xfrm>
              <a:off x="7267792" y="4847859"/>
              <a:ext cx="1076760" cy="262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8AA11DD-1635-834F-BE3A-A166DE67A0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60235" y="4840299"/>
                <a:ext cx="1091515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60F0E7-3982-EE45-9751-B80D7BB68F61}"/>
                  </a:ext>
                </a:extLst>
              </p14:cNvPr>
              <p14:cNvContentPartPr/>
              <p14:nvPr/>
            </p14:nvContentPartPr>
            <p14:xfrm>
              <a:off x="6380032" y="4895019"/>
              <a:ext cx="705240" cy="327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60F0E7-3982-EE45-9751-B80D7BB68F6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72472" y="4887459"/>
                <a:ext cx="720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D04F974-C77C-C945-86AC-3B7F21C5EB10}"/>
                  </a:ext>
                </a:extLst>
              </p14:cNvPr>
              <p14:cNvContentPartPr/>
              <p14:nvPr/>
            </p14:nvContentPartPr>
            <p14:xfrm>
              <a:off x="9119632" y="4860459"/>
              <a:ext cx="119160" cy="138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D04F974-C77C-C945-86AC-3B7F21C5EB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12072" y="4852899"/>
                <a:ext cx="134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92F6440-15A7-F448-9C3F-EC545578E36B}"/>
                  </a:ext>
                </a:extLst>
              </p14:cNvPr>
              <p14:cNvContentPartPr/>
              <p14:nvPr/>
            </p14:nvContentPartPr>
            <p14:xfrm>
              <a:off x="9157792" y="4759299"/>
              <a:ext cx="33480" cy="36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92F6440-15A7-F448-9C3F-EC545578E3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50232" y="4751739"/>
                <a:ext cx="48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B70277E-2971-E142-980B-F20956A20059}"/>
                  </a:ext>
                </a:extLst>
              </p14:cNvPr>
              <p14:cNvContentPartPr/>
              <p14:nvPr/>
            </p14:nvContentPartPr>
            <p14:xfrm>
              <a:off x="9447952" y="4870539"/>
              <a:ext cx="8640" cy="110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B70277E-2971-E142-980B-F20956A2005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40392" y="4862979"/>
                <a:ext cx="23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18DF183-D3D0-FF40-8BA4-1774547044C5}"/>
                  </a:ext>
                </a:extLst>
              </p14:cNvPr>
              <p14:cNvContentPartPr/>
              <p14:nvPr/>
            </p14:nvContentPartPr>
            <p14:xfrm>
              <a:off x="9465952" y="4793499"/>
              <a:ext cx="1440" cy="7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18DF183-D3D0-FF40-8BA4-1774547044C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58392" y="4785939"/>
                <a:ext cx="16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31D288A-9874-CC4A-8248-C815DCCB3653}"/>
                  </a:ext>
                </a:extLst>
              </p14:cNvPr>
              <p14:cNvContentPartPr/>
              <p14:nvPr/>
            </p14:nvContentPartPr>
            <p14:xfrm>
              <a:off x="11125192" y="4698099"/>
              <a:ext cx="41400" cy="219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31D288A-9874-CC4A-8248-C815DCCB365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117632" y="4690539"/>
                <a:ext cx="56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3FFDD49-3844-2A4C-920C-D4A4E82D38DE}"/>
                  </a:ext>
                </a:extLst>
              </p14:cNvPr>
              <p14:cNvContentPartPr/>
              <p14:nvPr/>
            </p14:nvContentPartPr>
            <p14:xfrm>
              <a:off x="11256592" y="4634739"/>
              <a:ext cx="183600" cy="438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3FFDD49-3844-2A4C-920C-D4A4E82D38D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49017" y="4627173"/>
                <a:ext cx="198750" cy="453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F0D1054-C646-564B-A387-E05A94272B8A}"/>
                  </a:ext>
                </a:extLst>
              </p14:cNvPr>
              <p14:cNvContentPartPr/>
              <p14:nvPr/>
            </p14:nvContentPartPr>
            <p14:xfrm>
              <a:off x="10665112" y="4818699"/>
              <a:ext cx="402840" cy="146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F0D1054-C646-564B-A387-E05A94272B8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657552" y="4811120"/>
                <a:ext cx="417600" cy="16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0BB0F94-D0C2-1A4D-9B87-DD61445186B3}"/>
                  </a:ext>
                </a:extLst>
              </p14:cNvPr>
              <p14:cNvContentPartPr/>
              <p14:nvPr/>
            </p14:nvContentPartPr>
            <p14:xfrm>
              <a:off x="9533992" y="4685139"/>
              <a:ext cx="1060560" cy="31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0BB0F94-D0C2-1A4D-9B87-DD61445186B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26792" y="4677579"/>
                <a:ext cx="10756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C625B2C-CE4E-2E43-9255-D528F54EE6E3}"/>
                  </a:ext>
                </a:extLst>
              </p14:cNvPr>
              <p14:cNvContentPartPr/>
              <p14:nvPr/>
            </p14:nvContentPartPr>
            <p14:xfrm>
              <a:off x="8434912" y="4717179"/>
              <a:ext cx="497880" cy="316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C625B2C-CE4E-2E43-9255-D528F54EE6E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27357" y="4709619"/>
                <a:ext cx="512989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D8684B7-F5C9-7848-8D6E-2C4FEE8A2B41}"/>
                  </a:ext>
                </a:extLst>
              </p14:cNvPr>
              <p14:cNvContentPartPr/>
              <p14:nvPr/>
            </p14:nvContentPartPr>
            <p14:xfrm>
              <a:off x="9774472" y="5208579"/>
              <a:ext cx="674640" cy="156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D8684B7-F5C9-7848-8D6E-2C4FEE8A2B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766912" y="5201019"/>
                <a:ext cx="689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8EC8843-D55A-784D-883B-067CBB120DFE}"/>
                  </a:ext>
                </a:extLst>
              </p14:cNvPr>
              <p14:cNvContentPartPr/>
              <p14:nvPr/>
            </p14:nvContentPartPr>
            <p14:xfrm>
              <a:off x="9146632" y="5232339"/>
              <a:ext cx="465480" cy="122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8EC8843-D55A-784D-883B-067CBB120DF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139078" y="5225139"/>
                <a:ext cx="480588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E3F7BB2-9241-8D4F-B280-0E1169F69F13}"/>
                  </a:ext>
                </a:extLst>
              </p14:cNvPr>
              <p14:cNvContentPartPr/>
              <p14:nvPr/>
            </p14:nvContentPartPr>
            <p14:xfrm>
              <a:off x="8807872" y="5131539"/>
              <a:ext cx="277200" cy="223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E3F7BB2-9241-8D4F-B280-0E1169F69F1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00672" y="5123991"/>
                <a:ext cx="292320" cy="238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D530D35-639E-AE40-B65E-331D53CE70FC}"/>
                  </a:ext>
                </a:extLst>
              </p14:cNvPr>
              <p14:cNvContentPartPr/>
              <p14:nvPr/>
            </p14:nvContentPartPr>
            <p14:xfrm>
              <a:off x="10531192" y="5304699"/>
              <a:ext cx="9720" cy="21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D530D35-639E-AE40-B65E-331D53CE70F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523632" y="5297139"/>
                <a:ext cx="24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F41824E-0B98-084A-8D85-CF4A8CC13046}"/>
                  </a:ext>
                </a:extLst>
              </p14:cNvPr>
              <p14:cNvContentPartPr/>
              <p14:nvPr/>
            </p14:nvContentPartPr>
            <p14:xfrm>
              <a:off x="1496632" y="1647459"/>
              <a:ext cx="2107440" cy="1824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F41824E-0B98-084A-8D85-CF4A8CC1304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89072" y="1639899"/>
                <a:ext cx="2122560" cy="18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B6B37DB-2458-9549-A7C6-F8E4FEBF3B02}"/>
                  </a:ext>
                </a:extLst>
              </p14:cNvPr>
              <p14:cNvContentPartPr/>
              <p14:nvPr/>
            </p14:nvContentPartPr>
            <p14:xfrm>
              <a:off x="4033912" y="2908539"/>
              <a:ext cx="603360" cy="305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B6B37DB-2458-9549-A7C6-F8E4FEBF3B0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026352" y="2900979"/>
                <a:ext cx="618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D7C0A5C-C589-7543-A7AA-E15C480FD87B}"/>
                  </a:ext>
                </a:extLst>
              </p14:cNvPr>
              <p14:cNvContentPartPr/>
              <p14:nvPr/>
            </p14:nvContentPartPr>
            <p14:xfrm>
              <a:off x="4054432" y="1679499"/>
              <a:ext cx="579960" cy="3758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D7C0A5C-C589-7543-A7AA-E15C480FD87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46872" y="1671939"/>
                <a:ext cx="5950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93339C0-1CE2-A84C-8063-E3EB7A972207}"/>
                  </a:ext>
                </a:extLst>
              </p14:cNvPr>
              <p14:cNvContentPartPr/>
              <p14:nvPr/>
            </p14:nvContentPartPr>
            <p14:xfrm>
              <a:off x="5733472" y="2782179"/>
              <a:ext cx="135360" cy="152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93339C0-1CE2-A84C-8063-E3EB7A97220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725912" y="2774619"/>
                <a:ext cx="150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80B0FF3-A87E-184F-B4A0-1A3DA3BCCA4A}"/>
                  </a:ext>
                </a:extLst>
              </p14:cNvPr>
              <p14:cNvContentPartPr/>
              <p14:nvPr/>
            </p14:nvContentPartPr>
            <p14:xfrm>
              <a:off x="5752192" y="2680299"/>
              <a:ext cx="33840" cy="34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80B0FF3-A87E-184F-B4A0-1A3DA3BCCA4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744632" y="2672739"/>
                <a:ext cx="48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0992D8D-A97C-494E-82AF-289EB1F11806}"/>
                  </a:ext>
                </a:extLst>
              </p14:cNvPr>
              <p14:cNvContentPartPr/>
              <p14:nvPr/>
            </p14:nvContentPartPr>
            <p14:xfrm>
              <a:off x="4724032" y="1828179"/>
              <a:ext cx="929160" cy="1392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0992D8D-A97C-494E-82AF-289EB1F1180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6475" y="1818099"/>
                <a:ext cx="944274" cy="14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EC310D6-6FBC-4748-BBB7-2574D4B524ED}"/>
                  </a:ext>
                </a:extLst>
              </p14:cNvPr>
              <p14:cNvContentPartPr/>
              <p14:nvPr/>
            </p14:nvContentPartPr>
            <p14:xfrm>
              <a:off x="5739952" y="1672299"/>
              <a:ext cx="486720" cy="1591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EC310D6-6FBC-4748-BBB7-2574D4B524E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732392" y="1664739"/>
                <a:ext cx="5014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73ED9FF-851D-5F48-91B8-17A0E1BD00CF}"/>
                  </a:ext>
                </a:extLst>
              </p14:cNvPr>
              <p14:cNvContentPartPr/>
              <p14:nvPr/>
            </p14:nvContentPartPr>
            <p14:xfrm>
              <a:off x="5264752" y="1344699"/>
              <a:ext cx="734760" cy="2696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73ED9FF-851D-5F48-91B8-17A0E1BD00C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57192" y="1337139"/>
                <a:ext cx="749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5451EBB-5B51-EA4C-9E33-0AF638492D64}"/>
                  </a:ext>
                </a:extLst>
              </p14:cNvPr>
              <p14:cNvContentPartPr/>
              <p14:nvPr/>
            </p14:nvContentPartPr>
            <p14:xfrm>
              <a:off x="368752" y="3528099"/>
              <a:ext cx="5902200" cy="28310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5451EBB-5B51-EA4C-9E33-0AF638492D6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1192" y="3520539"/>
                <a:ext cx="5917320" cy="28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blipFill>
                <a:blip r:embed="rId2"/>
                <a:stretch>
                  <a:fillRect l="-969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B8455D-BAE1-084B-9D83-97AA84FF7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747939"/>
            <a:ext cx="6046463" cy="4608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/>
              <p:nvPr/>
            </p:nvSpPr>
            <p:spPr>
              <a:xfrm>
                <a:off x="6348400" y="1886982"/>
                <a:ext cx="59005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Plot a complete time scaling.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Check the feasibility of a time scaling.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happens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   </a:t>
                </a:r>
              </a:p>
              <a:p>
                <a:pPr algn="l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00" y="1886982"/>
                <a:ext cx="5900526" cy="1323439"/>
              </a:xfrm>
              <a:prstGeom prst="rect">
                <a:avLst/>
              </a:prstGeom>
              <a:blipFill>
                <a:blip r:embed="rId4"/>
                <a:stretch>
                  <a:fillRect l="-107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7C320C0-7415-8D47-B3A6-9F1CE314F8B7}"/>
                  </a:ext>
                </a:extLst>
              </p14:cNvPr>
              <p14:cNvContentPartPr/>
              <p14:nvPr/>
            </p14:nvContentPartPr>
            <p14:xfrm>
              <a:off x="7843072" y="4004379"/>
              <a:ext cx="801360" cy="343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7C320C0-7415-8D47-B3A6-9F1CE314F8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5512" y="3996819"/>
                <a:ext cx="816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21E45F6-5BB2-9C4F-90F4-38201D2F7F02}"/>
                  </a:ext>
                </a:extLst>
              </p14:cNvPr>
              <p14:cNvContentPartPr/>
              <p14:nvPr/>
            </p14:nvContentPartPr>
            <p14:xfrm>
              <a:off x="7385872" y="4067379"/>
              <a:ext cx="228600" cy="284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21E45F6-5BB2-9C4F-90F4-38201D2F7F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8312" y="4059819"/>
                <a:ext cx="243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D01C2F3-4B7E-1443-806E-A197F20FCF18}"/>
                  </a:ext>
                </a:extLst>
              </p14:cNvPr>
              <p14:cNvContentPartPr/>
              <p14:nvPr/>
            </p14:nvContentPartPr>
            <p14:xfrm>
              <a:off x="5801512" y="4045419"/>
              <a:ext cx="1489320" cy="360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D01C2F3-4B7E-1443-806E-A197F20FCF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3954" y="4037859"/>
                <a:ext cx="1504076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DAB6058-FAD2-7C47-B4DA-420B305192FB}"/>
                  </a:ext>
                </a:extLst>
              </p14:cNvPr>
              <p14:cNvContentPartPr/>
              <p14:nvPr/>
            </p14:nvContentPartPr>
            <p14:xfrm>
              <a:off x="7752352" y="2940219"/>
              <a:ext cx="140400" cy="204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DAB6058-FAD2-7C47-B4DA-420B305192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44792" y="2932659"/>
                <a:ext cx="155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FE682C8-DC70-6943-8F6C-3F2B49256CE0}"/>
                  </a:ext>
                </a:extLst>
              </p14:cNvPr>
              <p14:cNvContentPartPr/>
              <p14:nvPr/>
            </p14:nvContentPartPr>
            <p14:xfrm>
              <a:off x="7992832" y="3015819"/>
              <a:ext cx="154800" cy="11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FE682C8-DC70-6943-8F6C-3F2B49256C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5272" y="3008619"/>
                <a:ext cx="1699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90B22B6-90A3-2442-A84A-CCCDBEC63DA1}"/>
                  </a:ext>
                </a:extLst>
              </p14:cNvPr>
              <p14:cNvContentPartPr/>
              <p14:nvPr/>
            </p14:nvContentPartPr>
            <p14:xfrm>
              <a:off x="7992832" y="3083859"/>
              <a:ext cx="203040" cy="42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90B22B6-90A3-2442-A84A-CCCDBEC63D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85272" y="3076299"/>
                <a:ext cx="218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93465DF-330A-654C-915A-6B1CD4EB3F3D}"/>
                  </a:ext>
                </a:extLst>
              </p14:cNvPr>
              <p14:cNvContentPartPr/>
              <p14:nvPr/>
            </p14:nvContentPartPr>
            <p14:xfrm>
              <a:off x="8300632" y="2928699"/>
              <a:ext cx="178200" cy="185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93465DF-330A-654C-915A-6B1CD4EB3F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93072" y="2921139"/>
                <a:ext cx="1933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CD3E9CA-1DF9-D944-BA07-FDE316155888}"/>
                  </a:ext>
                </a:extLst>
              </p14:cNvPr>
              <p14:cNvContentPartPr/>
              <p14:nvPr/>
            </p14:nvContentPartPr>
            <p14:xfrm>
              <a:off x="7283632" y="2901339"/>
              <a:ext cx="238680" cy="269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CD3E9CA-1DF9-D944-BA07-FDE3161558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6083" y="2893779"/>
                <a:ext cx="253777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7E4F1AF-7ADB-AA46-B2E1-A9AE092C8A86}"/>
                  </a:ext>
                </a:extLst>
              </p14:cNvPr>
              <p14:cNvContentPartPr/>
              <p14:nvPr/>
            </p14:nvContentPartPr>
            <p14:xfrm>
              <a:off x="8552632" y="3137139"/>
              <a:ext cx="3960" cy="81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7E4F1AF-7ADB-AA46-B2E1-A9AE092C8A8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45072" y="3129579"/>
                <a:ext cx="190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4010E18-BD03-4742-AFE2-1AAA613F52A2}"/>
                  </a:ext>
                </a:extLst>
              </p14:cNvPr>
              <p14:cNvContentPartPr/>
              <p14:nvPr/>
            </p14:nvContentPartPr>
            <p14:xfrm>
              <a:off x="961672" y="3668499"/>
              <a:ext cx="4585320" cy="1927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4010E18-BD03-4742-AFE2-1AAA613F52A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113" y="3660938"/>
                <a:ext cx="4600439" cy="1942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26375BB-C730-AF4E-A6E9-28A7E1879A0F}"/>
                  </a:ext>
                </a:extLst>
              </p14:cNvPr>
              <p14:cNvContentPartPr/>
              <p14:nvPr/>
            </p14:nvContentPartPr>
            <p14:xfrm>
              <a:off x="8732632" y="4309659"/>
              <a:ext cx="43560" cy="16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26375BB-C730-AF4E-A6E9-28A7E1879A0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25072" y="4302099"/>
                <a:ext cx="58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D62BAC2-F919-B74E-9CB7-A205122428EF}"/>
                  </a:ext>
                </a:extLst>
              </p14:cNvPr>
              <p14:cNvContentPartPr/>
              <p14:nvPr/>
            </p14:nvContentPartPr>
            <p14:xfrm>
              <a:off x="8773312" y="5074299"/>
              <a:ext cx="226080" cy="120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D62BAC2-F919-B74E-9CB7-A205122428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65752" y="5067099"/>
                <a:ext cx="2408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6070FBD-C0CF-3049-821F-305D1179FE2D}"/>
                  </a:ext>
                </a:extLst>
              </p14:cNvPr>
              <p14:cNvContentPartPr/>
              <p14:nvPr/>
            </p14:nvContentPartPr>
            <p14:xfrm>
              <a:off x="6849832" y="4627179"/>
              <a:ext cx="1851480" cy="700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6070FBD-C0CF-3049-821F-305D1179FE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42271" y="4619619"/>
                <a:ext cx="1866603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2A34803-A67B-F047-BDD5-60DE8CEA4019}"/>
                  </a:ext>
                </a:extLst>
              </p14:cNvPr>
              <p14:cNvContentPartPr/>
              <p14:nvPr/>
            </p14:nvContentPartPr>
            <p14:xfrm>
              <a:off x="8713912" y="2916819"/>
              <a:ext cx="476640" cy="22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2A34803-A67B-F047-BDD5-60DE8CEA401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06352" y="2909259"/>
                <a:ext cx="491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7027A13-E965-3C43-8F01-26EB48B3C9FF}"/>
                  </a:ext>
                </a:extLst>
              </p14:cNvPr>
              <p14:cNvContentPartPr/>
              <p14:nvPr/>
            </p14:nvContentPartPr>
            <p14:xfrm>
              <a:off x="8008672" y="3263139"/>
              <a:ext cx="17280" cy="199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7027A13-E965-3C43-8F01-26EB48B3C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01112" y="3255579"/>
                <a:ext cx="324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4EF8C7F-D97B-0D43-9CE9-ECF7D969E1D9}"/>
                  </a:ext>
                </a:extLst>
              </p14:cNvPr>
              <p14:cNvContentPartPr/>
              <p14:nvPr/>
            </p14:nvContentPartPr>
            <p14:xfrm>
              <a:off x="8924872" y="3263139"/>
              <a:ext cx="243720" cy="213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4EF8C7F-D97B-0D43-9CE9-ECF7D969E1D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17312" y="3255579"/>
                <a:ext cx="258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6CDDF5C-7F3D-4442-B6CF-1B29E68D8616}"/>
                  </a:ext>
                </a:extLst>
              </p14:cNvPr>
              <p14:cNvContentPartPr/>
              <p14:nvPr/>
            </p14:nvContentPartPr>
            <p14:xfrm>
              <a:off x="8429512" y="3334059"/>
              <a:ext cx="312840" cy="168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6CDDF5C-7F3D-4442-B6CF-1B29E68D861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421943" y="3326844"/>
                <a:ext cx="327977" cy="18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2D47B95-DED6-BE4C-A691-31872FC8E57A}"/>
                  </a:ext>
                </a:extLst>
              </p14:cNvPr>
              <p14:cNvContentPartPr/>
              <p14:nvPr/>
            </p14:nvContentPartPr>
            <p14:xfrm>
              <a:off x="8092192" y="3263139"/>
              <a:ext cx="274320" cy="321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2D47B95-DED6-BE4C-A691-31872FC8E57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84992" y="3255579"/>
                <a:ext cx="2894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5A43C0D-C2CB-9444-953D-E5CCD5261381}"/>
                  </a:ext>
                </a:extLst>
              </p14:cNvPr>
              <p14:cNvContentPartPr/>
              <p14:nvPr/>
            </p14:nvContentPartPr>
            <p14:xfrm>
              <a:off x="7688272" y="3347019"/>
              <a:ext cx="252000" cy="101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5A43C0D-C2CB-9444-953D-E5CCD526138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1062" y="3339459"/>
                <a:ext cx="267142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BB696EE-83C5-5C4A-BD03-45B5C07E7D36}"/>
                  </a:ext>
                </a:extLst>
              </p14:cNvPr>
              <p14:cNvContentPartPr/>
              <p14:nvPr/>
            </p14:nvContentPartPr>
            <p14:xfrm>
              <a:off x="11555392" y="3555099"/>
              <a:ext cx="182160" cy="300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BB696EE-83C5-5C4A-BD03-45B5C07E7D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547832" y="3547539"/>
                <a:ext cx="197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694C378-4D22-6747-BEEF-11DC2E39A0D2}"/>
                  </a:ext>
                </a:extLst>
              </p14:cNvPr>
              <p14:cNvContentPartPr/>
              <p14:nvPr/>
            </p14:nvContentPartPr>
            <p14:xfrm>
              <a:off x="9308992" y="2892699"/>
              <a:ext cx="2145600" cy="977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694C378-4D22-6747-BEEF-11DC2E39A0D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01432" y="2885139"/>
                <a:ext cx="216072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C60D473-BAEF-B745-BE26-4390EC871FB9}"/>
                  </a:ext>
                </a:extLst>
              </p14:cNvPr>
              <p14:cNvContentPartPr/>
              <p14:nvPr/>
            </p14:nvContentPartPr>
            <p14:xfrm>
              <a:off x="11209072" y="4485699"/>
              <a:ext cx="51840" cy="28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C60D473-BAEF-B745-BE26-4390EC871FB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201512" y="4478139"/>
                <a:ext cx="66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80FF873-1B52-3641-AFE6-83CAAFA664F0}"/>
                  </a:ext>
                </a:extLst>
              </p14:cNvPr>
              <p14:cNvContentPartPr/>
              <p14:nvPr/>
            </p14:nvContentPartPr>
            <p14:xfrm>
              <a:off x="10072912" y="4358979"/>
              <a:ext cx="1059120" cy="294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80FF873-1B52-3641-AFE6-83CAAFA664F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065349" y="4351419"/>
                <a:ext cx="1074245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7911FEE-3029-E74A-B454-08F88FFC2A57}"/>
                  </a:ext>
                </a:extLst>
              </p14:cNvPr>
              <p14:cNvContentPartPr/>
              <p14:nvPr/>
            </p14:nvContentPartPr>
            <p14:xfrm>
              <a:off x="9656392" y="4324779"/>
              <a:ext cx="323280" cy="250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7911FEE-3029-E74A-B454-08F88FFC2A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49192" y="4317219"/>
                <a:ext cx="3384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8E14529-411B-D040-8BF1-83ACE348E86C}"/>
                  </a:ext>
                </a:extLst>
              </p14:cNvPr>
              <p14:cNvContentPartPr/>
              <p14:nvPr/>
            </p14:nvContentPartPr>
            <p14:xfrm>
              <a:off x="10545592" y="4019499"/>
              <a:ext cx="583920" cy="152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8E14529-411B-D040-8BF1-83ACE348E86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538032" y="4012299"/>
                <a:ext cx="599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7439C2A-CC3A-8A4C-BD61-C3761F285ED3}"/>
                  </a:ext>
                </a:extLst>
              </p14:cNvPr>
              <p14:cNvContentPartPr/>
              <p14:nvPr/>
            </p14:nvContentPartPr>
            <p14:xfrm>
              <a:off x="9459112" y="3936699"/>
              <a:ext cx="874080" cy="282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7439C2A-CC3A-8A4C-BD61-C3761F285ED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51552" y="3929139"/>
                <a:ext cx="8888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4403043-90E3-0641-9458-515A4CFBC45A}"/>
                  </a:ext>
                </a:extLst>
              </p14:cNvPr>
              <p14:cNvContentPartPr/>
              <p14:nvPr/>
            </p14:nvContentPartPr>
            <p14:xfrm>
              <a:off x="10058152" y="4755339"/>
              <a:ext cx="481320" cy="2430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4403043-90E3-0641-9458-515A4CFBC45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050586" y="4747779"/>
                <a:ext cx="496451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E512F16-5602-6C4C-98E9-626BA95E2619}"/>
                  </a:ext>
                </a:extLst>
              </p14:cNvPr>
              <p14:cNvContentPartPr/>
              <p14:nvPr/>
            </p14:nvContentPartPr>
            <p14:xfrm>
              <a:off x="9723352" y="4769019"/>
              <a:ext cx="274320" cy="249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E512F16-5602-6C4C-98E9-626BA95E261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715792" y="4761459"/>
                <a:ext cx="289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A791111-ECDE-194C-8F77-46D8ED7ECB52}"/>
                  </a:ext>
                </a:extLst>
              </p14:cNvPr>
              <p14:cNvContentPartPr/>
              <p14:nvPr/>
            </p14:nvContentPartPr>
            <p14:xfrm>
              <a:off x="11224912" y="5517819"/>
              <a:ext cx="164520" cy="2127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A791111-ECDE-194C-8F77-46D8ED7ECB5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217352" y="5510259"/>
                <a:ext cx="179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5F7A3B1-F34D-D747-B809-DC047C958867}"/>
                  </a:ext>
                </a:extLst>
              </p14:cNvPr>
              <p14:cNvContentPartPr/>
              <p14:nvPr/>
            </p14:nvContentPartPr>
            <p14:xfrm>
              <a:off x="11486632" y="5670819"/>
              <a:ext cx="21600" cy="48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5F7A3B1-F34D-D747-B809-DC047C95886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479072" y="5663259"/>
                <a:ext cx="36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5BD0DD4-4ACB-2A4C-8C05-78DDC1D87C15}"/>
                  </a:ext>
                </a:extLst>
              </p14:cNvPr>
              <p14:cNvContentPartPr/>
              <p14:nvPr/>
            </p14:nvContentPartPr>
            <p14:xfrm>
              <a:off x="10652512" y="5533659"/>
              <a:ext cx="500400" cy="3391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5BD0DD4-4ACB-2A4C-8C05-78DDC1D87C1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644947" y="5526099"/>
                <a:ext cx="515531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793A488-AE69-7343-9036-95C263E1E8A1}"/>
                  </a:ext>
                </a:extLst>
              </p14:cNvPr>
              <p14:cNvContentPartPr/>
              <p14:nvPr/>
            </p14:nvContentPartPr>
            <p14:xfrm>
              <a:off x="10901632" y="5126499"/>
              <a:ext cx="484200" cy="2660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793A488-AE69-7343-9036-95C263E1E8A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894078" y="5118949"/>
                <a:ext cx="499309" cy="281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BDCCFA3-B042-F140-9606-E80EDEDAB73B}"/>
                  </a:ext>
                </a:extLst>
              </p14:cNvPr>
              <p14:cNvContentPartPr/>
              <p14:nvPr/>
            </p14:nvContentPartPr>
            <p14:xfrm>
              <a:off x="10510672" y="5258259"/>
              <a:ext cx="281520" cy="1364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BDCCFA3-B042-F140-9606-E80EDEDAB73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503112" y="5250699"/>
                <a:ext cx="2966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1D2AC74-B203-BC4C-BF12-1C971A8B9563}"/>
                  </a:ext>
                </a:extLst>
              </p14:cNvPr>
              <p14:cNvContentPartPr/>
              <p14:nvPr/>
            </p14:nvContentPartPr>
            <p14:xfrm>
              <a:off x="9757912" y="5178339"/>
              <a:ext cx="591120" cy="3258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1D2AC74-B203-BC4C-BF12-1C971A8B956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50352" y="5171139"/>
                <a:ext cx="6058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EC75F89-1D70-1641-ADDD-1A8CA53DC533}"/>
                  </a:ext>
                </a:extLst>
              </p14:cNvPr>
              <p14:cNvContentPartPr/>
              <p14:nvPr/>
            </p14:nvContentPartPr>
            <p14:xfrm>
              <a:off x="10642792" y="4698099"/>
              <a:ext cx="915120" cy="284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EC75F89-1D70-1641-ADDD-1A8CA53DC53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35232" y="4690539"/>
                <a:ext cx="93024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98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A2E6-8475-0848-AEA0-E28D279652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72" y="1453415"/>
            <a:ext cx="6257581" cy="4769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02CCCB-B6B7-D34C-90B6-BA77CA2F269A}"/>
              </a:ext>
            </a:extLst>
          </p:cNvPr>
          <p:cNvSpPr txBox="1"/>
          <p:nvPr/>
        </p:nvSpPr>
        <p:spPr>
          <a:xfrm>
            <a:off x="6096000" y="1851904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time-optimal time scaling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CC5C50-4F29-AE4D-ADD8-6B05A92BE594}"/>
              </a:ext>
            </a:extLst>
          </p:cNvPr>
          <p:cNvSpPr txBox="1"/>
          <p:nvPr/>
        </p:nvSpPr>
        <p:spPr>
          <a:xfrm>
            <a:off x="6873912" y="424250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time optimal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42939F-F3EC-4644-BAB1-BB0402A158C0}"/>
              </a:ext>
            </a:extLst>
          </p:cNvPr>
          <p:cNvCxnSpPr/>
          <p:nvPr/>
        </p:nvCxnSpPr>
        <p:spPr>
          <a:xfrm flipV="1">
            <a:off x="5024387" y="2149545"/>
            <a:ext cx="1071613" cy="6321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80037D-EC93-D14A-BE80-BFA1D303C933}"/>
              </a:ext>
            </a:extLst>
          </p:cNvPr>
          <p:cNvCxnSpPr>
            <a:cxnSpLocks/>
          </p:cNvCxnSpPr>
          <p:nvPr/>
        </p:nvCxnSpPr>
        <p:spPr>
          <a:xfrm flipV="1">
            <a:off x="5809593" y="4544432"/>
            <a:ext cx="1064319" cy="85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2186028-431B-6447-AA7A-147DD8305C6D}"/>
                  </a:ext>
                </a:extLst>
              </p14:cNvPr>
              <p14:cNvContentPartPr/>
              <p14:nvPr/>
            </p14:nvContentPartPr>
            <p14:xfrm>
              <a:off x="9700672" y="2551779"/>
              <a:ext cx="109800" cy="221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2186028-431B-6447-AA7A-147DD8305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3112" y="2544219"/>
                <a:ext cx="124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E5C143B-812D-BD47-A2E2-D2EA2B4E1CDB}"/>
                  </a:ext>
                </a:extLst>
              </p14:cNvPr>
              <p14:cNvContentPartPr/>
              <p14:nvPr/>
            </p14:nvContentPartPr>
            <p14:xfrm>
              <a:off x="10893712" y="2364579"/>
              <a:ext cx="11520" cy="325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E5C143B-812D-BD47-A2E2-D2EA2B4E1C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86152" y="2357019"/>
                <a:ext cx="266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85990E6-5F2C-1449-B0E2-8A8412DBE7AB}"/>
                  </a:ext>
                </a:extLst>
              </p14:cNvPr>
              <p14:cNvContentPartPr/>
              <p14:nvPr/>
            </p14:nvContentPartPr>
            <p14:xfrm>
              <a:off x="9985432" y="2435499"/>
              <a:ext cx="791280" cy="284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85990E6-5F2C-1449-B0E2-8A8412DBE7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77872" y="2427929"/>
                <a:ext cx="806400" cy="299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FBD87DE-F5E1-A443-86E3-AAC537C90A04}"/>
                  </a:ext>
                </a:extLst>
              </p14:cNvPr>
              <p14:cNvContentPartPr/>
              <p14:nvPr/>
            </p14:nvContentPartPr>
            <p14:xfrm>
              <a:off x="9277672" y="2412099"/>
              <a:ext cx="365400" cy="275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FBD87DE-F5E1-A443-86E3-AAC537C90A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0465" y="2404539"/>
                <a:ext cx="380535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A448B16-4FB5-9347-BE99-F7EF9ABC3BE3}"/>
                  </a:ext>
                </a:extLst>
              </p14:cNvPr>
              <p14:cNvContentPartPr/>
              <p14:nvPr/>
            </p14:nvContentPartPr>
            <p14:xfrm>
              <a:off x="8339872" y="2387979"/>
              <a:ext cx="810000" cy="398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A448B16-4FB5-9347-BE99-F7EF9ABC3B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32312" y="2380779"/>
                <a:ext cx="8251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04E1AA2-08E2-9346-AEAF-69F003A3ABDF}"/>
                  </a:ext>
                </a:extLst>
              </p14:cNvPr>
              <p14:cNvContentPartPr/>
              <p14:nvPr/>
            </p14:nvContentPartPr>
            <p14:xfrm>
              <a:off x="1588432" y="1990179"/>
              <a:ext cx="4668120" cy="4313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04E1AA2-08E2-9346-AEAF-69F003A3AB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66832" y="1974699"/>
                <a:ext cx="4704840" cy="43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7F65AF-09A7-EE41-BCE6-FD2B93D7EF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188" y="1389025"/>
            <a:ext cx="6257581" cy="4769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710754-28CC-9B4B-8A77-7C38149B727E}"/>
                  </a:ext>
                </a:extLst>
              </p:cNvPr>
              <p:cNvSpPr txBox="1"/>
              <p:nvPr/>
            </p:nvSpPr>
            <p:spPr>
              <a:xfrm>
                <a:off x="5996539" y="2598003"/>
                <a:ext cx="37802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cone angle tends to shrink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increases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710754-28CC-9B4B-8A77-7C38149B7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39" y="2598003"/>
                <a:ext cx="3780202" cy="830997"/>
              </a:xfrm>
              <a:prstGeom prst="rect">
                <a:avLst/>
              </a:prstGeom>
              <a:blipFill>
                <a:blip r:embed="rId3"/>
                <a:stretch>
                  <a:fillRect l="-2341" t="-6061" r="-133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EADCA9-1A73-AB41-A19F-DA4EA6DAD123}"/>
                  </a:ext>
                </a:extLst>
              </p14:cNvPr>
              <p14:cNvContentPartPr/>
              <p14:nvPr/>
            </p14:nvContentPartPr>
            <p14:xfrm>
              <a:off x="3192232" y="4525299"/>
              <a:ext cx="168480" cy="22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EADCA9-1A73-AB41-A19F-DA4EA6DAD1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4672" y="4517739"/>
                <a:ext cx="183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50DFE7-1A5F-6E4F-8F33-D1BCD36A1B8E}"/>
                  </a:ext>
                </a:extLst>
              </p14:cNvPr>
              <p14:cNvContentPartPr/>
              <p14:nvPr/>
            </p14:nvContentPartPr>
            <p14:xfrm>
              <a:off x="2837272" y="4556259"/>
              <a:ext cx="255960" cy="25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50DFE7-1A5F-6E4F-8F33-D1BCD36A1B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9712" y="4548699"/>
                <a:ext cx="2710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BBB350-5950-FE47-8D9D-7D59CBBFCCAB}"/>
                  </a:ext>
                </a:extLst>
              </p14:cNvPr>
              <p14:cNvContentPartPr/>
              <p14:nvPr/>
            </p14:nvContentPartPr>
            <p14:xfrm>
              <a:off x="2890192" y="3815019"/>
              <a:ext cx="477360" cy="23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BBB350-5950-FE47-8D9D-7D59CBBFCC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0120" y="3807459"/>
                <a:ext cx="494987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F827A81-6EFC-9A4A-84CB-73B6F0C257D6}"/>
                  </a:ext>
                </a:extLst>
              </p14:cNvPr>
              <p14:cNvContentPartPr/>
              <p14:nvPr/>
            </p14:nvContentPartPr>
            <p14:xfrm>
              <a:off x="3253792" y="3058299"/>
              <a:ext cx="151560" cy="21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F827A81-6EFC-9A4A-84CB-73B6F0C257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232" y="3050739"/>
                <a:ext cx="166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598A12-44CC-6642-A5F9-F0E1AD645F41}"/>
                  </a:ext>
                </a:extLst>
              </p14:cNvPr>
              <p14:cNvContentPartPr/>
              <p14:nvPr/>
            </p14:nvContentPartPr>
            <p14:xfrm>
              <a:off x="3274312" y="2276019"/>
              <a:ext cx="138600" cy="24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598A12-44CC-6642-A5F9-F0E1AD645F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6752" y="2268459"/>
                <a:ext cx="153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6F0C02-6EED-C748-A615-ABF7915E42D4}"/>
                  </a:ext>
                </a:extLst>
              </p14:cNvPr>
              <p14:cNvContentPartPr/>
              <p14:nvPr/>
            </p14:nvContentPartPr>
            <p14:xfrm>
              <a:off x="2928712" y="2305899"/>
              <a:ext cx="263520" cy="231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6F0C02-6EED-C748-A615-ABF7915E4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8632" y="2295819"/>
                <a:ext cx="281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B09037-ABCB-FD45-897A-40F586058E7A}"/>
                  </a:ext>
                </a:extLst>
              </p14:cNvPr>
              <p14:cNvContentPartPr/>
              <p14:nvPr/>
            </p14:nvContentPartPr>
            <p14:xfrm>
              <a:off x="2886232" y="3101499"/>
              <a:ext cx="2829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B09037-ABCB-FD45-897A-40F586058E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76165" y="3091419"/>
                <a:ext cx="300578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254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12057</TotalTime>
  <Words>742</Words>
  <Application>Microsoft Macintosh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547</cp:revision>
  <cp:lastPrinted>2020-11-02T15:05:23Z</cp:lastPrinted>
  <dcterms:created xsi:type="dcterms:W3CDTF">2020-09-16T15:38:21Z</dcterms:created>
  <dcterms:modified xsi:type="dcterms:W3CDTF">2020-11-24T04:50:52Z</dcterms:modified>
</cp:coreProperties>
</file>